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0D63ED-83E5-9A4A-2F87-F7FB4C5D0212}" v="340" dt="2021-06-27T20:14:23.635"/>
    <p1510:client id="{4DCDA691-1598-CE9C-92A9-E81A9599723F}" v="16" dt="2021-06-27T20:33:03.305"/>
    <p1510:client id="{7EFF4530-87DE-462D-960C-669C6CFF8EA9}" v="740" dt="2021-06-27T19:26:08.769"/>
    <p1510:client id="{8171A21E-FE55-4E29-9B3C-AAE943C68060}" v="4" dt="2021-06-27T18:38:26.580"/>
    <p1510:client id="{A72C069C-5034-B808-903A-C676E85B0448}" v="246" dt="2021-06-27T20:06:47.716"/>
    <p1510:client id="{A86D47B5-5A89-A101-C67A-2E2EA4390D4F}" v="30" dt="2021-06-27T18:31:41.7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525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228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722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756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200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6/27/2021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123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6/27/2021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268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6/27/2021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870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234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6/27/2021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310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6/27/2021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41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6/27/2021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928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7CBBDD0-4420-4A50-96AB-392F9B97CF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5BA403-54B9-4A0B-BC79-028C495C0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7" y="761999"/>
            <a:ext cx="7552943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54082" y="1298448"/>
            <a:ext cx="6068070" cy="3255264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Посейдон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54083" y="4670246"/>
            <a:ext cx="6037903" cy="914400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8C6883-513A-4FE8-8B55-7AA2A13A9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912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4" descr="Logo&#10;&#10;Description automatically generated">
            <a:extLst>
              <a:ext uri="{FF2B5EF4-FFF2-40B4-BE49-F238E27FC236}">
                <a16:creationId xmlns:a16="http://schemas.microsoft.com/office/drawing/2014/main" id="{0004467E-6F12-4EE7-A857-9CAF85956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177" y="1695799"/>
            <a:ext cx="3458249" cy="3458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D7CBF-F95C-4821-BD69-8D1FA28C3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За нас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B318B-38F7-4475-A7FA-BE0D7FFC6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>
                <a:ea typeface="+mn-lt"/>
                <a:cs typeface="+mn-lt"/>
              </a:rPr>
              <a:t>Ивелин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Бъчваров</a:t>
            </a:r>
            <a:r>
              <a:rPr lang="en-US">
                <a:ea typeface="+mn-lt"/>
                <a:cs typeface="+mn-lt"/>
              </a:rPr>
              <a:t> - Scrum trainer</a:t>
            </a:r>
            <a:endParaRPr lang="en-US"/>
          </a:p>
          <a:p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Атанас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Вълчанов</a:t>
            </a:r>
            <a:r>
              <a:rPr lang="en-US">
                <a:ea typeface="+mn-lt"/>
                <a:cs typeface="+mn-lt"/>
              </a:rPr>
              <a:t> - </a:t>
            </a:r>
            <a:r>
              <a:rPr lang="en-US" err="1">
                <a:ea typeface="+mn-lt"/>
                <a:cs typeface="+mn-lt"/>
              </a:rPr>
              <a:t>Документация</a:t>
            </a:r>
          </a:p>
          <a:p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Християн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Кимрянов</a:t>
            </a:r>
            <a:r>
              <a:rPr lang="en-US">
                <a:ea typeface="+mn-lt"/>
                <a:cs typeface="+mn-lt"/>
              </a:rPr>
              <a:t> - Back-end</a:t>
            </a:r>
          </a:p>
          <a:p>
            <a:r>
              <a:rPr lang="en-US" err="1">
                <a:ea typeface="+mn-lt"/>
                <a:cs typeface="+mn-lt"/>
              </a:rPr>
              <a:t>Виктор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Кодждуб</a:t>
            </a:r>
            <a:r>
              <a:rPr lang="en-US">
                <a:ea typeface="+mn-lt"/>
                <a:cs typeface="+mn-lt"/>
              </a:rPr>
              <a:t> - Back end</a:t>
            </a:r>
          </a:p>
          <a:p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Георги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Хрисимов</a:t>
            </a:r>
            <a:r>
              <a:rPr lang="en-US">
                <a:ea typeface="+mn-lt"/>
                <a:cs typeface="+mn-lt"/>
              </a:rPr>
              <a:t> - </a:t>
            </a:r>
            <a:r>
              <a:rPr lang="en-US" err="1">
                <a:ea typeface="+mn-lt"/>
                <a:cs typeface="+mn-lt"/>
              </a:rPr>
              <a:t>Fornt</a:t>
            </a:r>
            <a:r>
              <a:rPr lang="en-US">
                <a:ea typeface="+mn-lt"/>
                <a:cs typeface="+mn-lt"/>
              </a:rPr>
              <a:t> end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596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BB924-2CF9-4305-83E0-0B18D5CBE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За проекта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CA5BC-5422-4E0E-90EF-6F7419F50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9768" y="1483233"/>
            <a:ext cx="7000875" cy="3882390"/>
          </a:xfrm>
        </p:spPr>
        <p:txBody>
          <a:bodyPr/>
          <a:lstStyle/>
          <a:p>
            <a:r>
              <a:rPr lang="en-US" sz="2400" err="1"/>
              <a:t>Този</a:t>
            </a:r>
            <a:r>
              <a:rPr lang="en-US" sz="2400"/>
              <a:t> </a:t>
            </a:r>
            <a:r>
              <a:rPr lang="en-US" sz="2400" err="1"/>
              <a:t>проект</a:t>
            </a:r>
            <a:r>
              <a:rPr lang="en-US" sz="2400"/>
              <a:t> </a:t>
            </a:r>
            <a:r>
              <a:rPr lang="en-US" sz="2400" err="1"/>
              <a:t>ще</a:t>
            </a:r>
            <a:r>
              <a:rPr lang="en-US" sz="2400"/>
              <a:t> </a:t>
            </a:r>
            <a:r>
              <a:rPr lang="en-US" sz="2400" err="1"/>
              <a:t>Ви</a:t>
            </a:r>
            <a:r>
              <a:rPr lang="en-US" sz="2400"/>
              <a:t> </a:t>
            </a:r>
            <a:r>
              <a:rPr lang="en-US" sz="2400" err="1"/>
              <a:t>представи</a:t>
            </a:r>
            <a:r>
              <a:rPr lang="en-US" sz="2400"/>
              <a:t> </a:t>
            </a:r>
            <a:r>
              <a:rPr lang="en-US" sz="2400" err="1"/>
              <a:t>информация</a:t>
            </a:r>
            <a:r>
              <a:rPr lang="en-US" sz="2400"/>
              <a:t> </a:t>
            </a:r>
            <a:r>
              <a:rPr lang="en-US" sz="2400" err="1"/>
              <a:t>за</a:t>
            </a:r>
            <a:r>
              <a:rPr lang="en-US" sz="2400"/>
              <a:t> </a:t>
            </a:r>
            <a:r>
              <a:rPr lang="en-US" sz="2400" err="1"/>
              <a:t>различни</a:t>
            </a:r>
            <a:r>
              <a:rPr lang="en-US" sz="2400"/>
              <a:t> </a:t>
            </a:r>
            <a:r>
              <a:rPr lang="en-US" sz="2400" err="1"/>
              <a:t>видове</a:t>
            </a:r>
            <a:r>
              <a:rPr lang="en-US" sz="2400"/>
              <a:t> </a:t>
            </a:r>
            <a:r>
              <a:rPr lang="en-US" sz="2400" err="1"/>
              <a:t>животни</a:t>
            </a:r>
            <a:r>
              <a:rPr lang="en-US" sz="2400"/>
              <a:t> и </a:t>
            </a:r>
            <a:r>
              <a:rPr lang="en-US" sz="2400" err="1"/>
              <a:t>местности</a:t>
            </a:r>
            <a:r>
              <a:rPr lang="en-US" sz="2400"/>
              <a:t> </a:t>
            </a:r>
            <a:r>
              <a:rPr lang="en-US" sz="2400" err="1"/>
              <a:t>за</a:t>
            </a:r>
            <a:r>
              <a:rPr lang="en-US" sz="2400"/>
              <a:t> </a:t>
            </a:r>
            <a:r>
              <a:rPr lang="en-US" sz="2400" err="1"/>
              <a:t>опазване</a:t>
            </a:r>
            <a:r>
              <a:rPr lang="en-US" sz="2400"/>
              <a:t> </a:t>
            </a:r>
            <a:r>
              <a:rPr lang="en-US" sz="2400" err="1"/>
              <a:t>на</a:t>
            </a:r>
            <a:r>
              <a:rPr lang="en-US" sz="2400"/>
              <a:t> </a:t>
            </a:r>
            <a:r>
              <a:rPr lang="en-US" sz="2400" err="1"/>
              <a:t>застрашени</a:t>
            </a:r>
            <a:r>
              <a:rPr lang="en-US" sz="2400"/>
              <a:t> видове животни.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153701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0CAB7-9A07-4976-8783-E03982779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Използвани технологий</a:t>
            </a:r>
          </a:p>
        </p:txBody>
      </p:sp>
      <p:pic>
        <p:nvPicPr>
          <p:cNvPr id="4" name="Picture 4" descr="Icon&#10;&#10;Description automatically generated">
            <a:extLst>
              <a:ext uri="{FF2B5EF4-FFF2-40B4-BE49-F238E27FC236}">
                <a16:creationId xmlns:a16="http://schemas.microsoft.com/office/drawing/2014/main" id="{5BA12F55-079B-4F47-A92A-188EFA18BA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90182" y="682728"/>
            <a:ext cx="1297619" cy="1297619"/>
          </a:xfrm>
        </p:spPr>
      </p:pic>
      <p:pic>
        <p:nvPicPr>
          <p:cNvPr id="5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B0792A12-3E4D-4DE4-8A87-B4328B6369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7892" y="683564"/>
            <a:ext cx="2143125" cy="2143125"/>
          </a:xfrm>
          <a:prstGeom prst="rect">
            <a:avLst/>
          </a:prstGeom>
        </p:spPr>
      </p:pic>
      <p:pic>
        <p:nvPicPr>
          <p:cNvPr id="7" name="Picture 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DD1F5DC-D21A-40AB-89CB-030FB4E774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8251" y="3400546"/>
            <a:ext cx="2764076" cy="1869446"/>
          </a:xfrm>
          <a:prstGeom prst="rect">
            <a:avLst/>
          </a:prstGeom>
        </p:spPr>
      </p:pic>
      <p:pic>
        <p:nvPicPr>
          <p:cNvPr id="8" name="Picture 8" descr="Icon&#10;&#10;Description automatically generated">
            <a:extLst>
              <a:ext uri="{FF2B5EF4-FFF2-40B4-BE49-F238E27FC236}">
                <a16:creationId xmlns:a16="http://schemas.microsoft.com/office/drawing/2014/main" id="{769A453A-319F-4F4A-8F6A-76BD51CB92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59770" y="684566"/>
            <a:ext cx="1819275" cy="1876425"/>
          </a:xfrm>
          <a:prstGeom prst="rect">
            <a:avLst/>
          </a:prstGeom>
        </p:spPr>
      </p:pic>
      <p:pic>
        <p:nvPicPr>
          <p:cNvPr id="9" name="Picture 9" descr="Icon&#10;&#10;Description automatically generated">
            <a:extLst>
              <a:ext uri="{FF2B5EF4-FFF2-40B4-BE49-F238E27FC236}">
                <a16:creationId xmlns:a16="http://schemas.microsoft.com/office/drawing/2014/main" id="{B10C956E-D3D2-456C-BDE1-8BEF1A212B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88029" y="3193652"/>
            <a:ext cx="1915349" cy="2700250"/>
          </a:xfrm>
          <a:prstGeom prst="rect">
            <a:avLst/>
          </a:prstGeom>
        </p:spPr>
      </p:pic>
      <p:pic>
        <p:nvPicPr>
          <p:cNvPr id="10" name="Picture 10" descr="Logo, icon&#10;&#10;Description automatically generated">
            <a:extLst>
              <a:ext uri="{FF2B5EF4-FFF2-40B4-BE49-F238E27FC236}">
                <a16:creationId xmlns:a16="http://schemas.microsoft.com/office/drawing/2014/main" id="{FA45C69D-BD9D-4CCE-89C3-33ED12E07A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28373" y="300729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873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BFD76-1B7D-4681-97DC-F4B5A3428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Особенности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B6996-3D90-4A2C-9682-4BE2F0338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Navbar</a:t>
            </a:r>
          </a:p>
          <a:p>
            <a:r>
              <a:rPr lang="en-US" err="1"/>
              <a:t>Начална</a:t>
            </a:r>
            <a:r>
              <a:rPr lang="en-US"/>
              <a:t> </a:t>
            </a:r>
            <a:r>
              <a:rPr lang="en-US" err="1"/>
              <a:t>страница</a:t>
            </a:r>
            <a:r>
              <a:rPr lang="en-US"/>
              <a:t>.</a:t>
            </a:r>
          </a:p>
          <a:p>
            <a:r>
              <a:rPr lang="en-US" err="1">
                <a:ea typeface="+mn-lt"/>
                <a:cs typeface="+mn-lt"/>
              </a:rPr>
              <a:t>Информация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за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хората</a:t>
            </a:r>
            <a:r>
              <a:rPr lang="en-US">
                <a:ea typeface="+mn-lt"/>
                <a:cs typeface="+mn-lt"/>
              </a:rPr>
              <a:t>, </a:t>
            </a:r>
            <a:r>
              <a:rPr lang="en-US" err="1">
                <a:ea typeface="+mn-lt"/>
                <a:cs typeface="+mn-lt"/>
              </a:rPr>
              <a:t>които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за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изработили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сайта</a:t>
            </a:r>
            <a:r>
              <a:rPr lang="en-US">
                <a:ea typeface="+mn-lt"/>
                <a:cs typeface="+mn-lt"/>
              </a:rPr>
              <a:t>.</a:t>
            </a:r>
          </a:p>
          <a:p>
            <a:r>
              <a:rPr lang="en-US">
                <a:ea typeface="+mn-lt"/>
                <a:cs typeface="+mn-lt"/>
              </a:rPr>
              <a:t>Информация за няколко вида застрашени животни.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97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162DF2A-64D1-4AA9-BA42-8A4063EAD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7C1373-63AF-4A75-909E-990E05356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E58EE06-9B03-4D70-A63C-13660A9C8F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0A257B-6D54-40C8-8E37-BA113BEB88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F92EDE9-7E29-473D-8499-DB2B585410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0381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EDBE33-B058-409A-B78E-7D71831F2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2114" y="1083731"/>
            <a:ext cx="8184221" cy="475879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7200" spc="-100"/>
              <a:t>Бъдещи идеи</a:t>
            </a:r>
          </a:p>
        </p:txBody>
      </p:sp>
    </p:spTree>
    <p:extLst>
      <p:ext uri="{BB962C8B-B14F-4D97-AF65-F5344CB8AC3E}">
        <p14:creationId xmlns:p14="http://schemas.microsoft.com/office/powerpoint/2010/main" val="25221973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2CBF4-FAF4-4B3F-A33B-B0D5968C9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3600">
                <a:cs typeface="Calibri"/>
              </a:rPr>
              <a:t>Благодаря за вниманието</a:t>
            </a:r>
          </a:p>
        </p:txBody>
      </p:sp>
    </p:spTree>
    <p:extLst>
      <p:ext uri="{BB962C8B-B14F-4D97-AF65-F5344CB8AC3E}">
        <p14:creationId xmlns:p14="http://schemas.microsoft.com/office/powerpoint/2010/main" val="545187156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Frame</vt:lpstr>
      <vt:lpstr>Посейдон</vt:lpstr>
      <vt:lpstr>За нас</vt:lpstr>
      <vt:lpstr>За проекта</vt:lpstr>
      <vt:lpstr>Използвани технологий</vt:lpstr>
      <vt:lpstr>Особенности</vt:lpstr>
      <vt:lpstr>Бъдещи идеи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4</cp:revision>
  <dcterms:created xsi:type="dcterms:W3CDTF">2021-06-27T18:20:48Z</dcterms:created>
  <dcterms:modified xsi:type="dcterms:W3CDTF">2021-06-27T20:52:03Z</dcterms:modified>
</cp:coreProperties>
</file>