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4" r:id="rId4"/>
    <p:sldId id="270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77BA-D6A4-40E1-B54F-F41834F3016A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D0F0-A070-47E2-A451-526987E0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9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F538DDA-D00A-436A-ABB4-3305B25F3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E0067A42-DFC8-4128-948B-78D4685C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866A702-1451-4EE0-B9BA-70A705566F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5C7D25-9EDC-43AB-B6FF-4A535C2DF5FE}" type="slidenum">
              <a:rPr lang="zh-CN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1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7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9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58BF0743-F9B7-434B-8C9B-009835971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8A72CFD-E22E-4674-B745-6E010DD9C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756D0A7-D6C2-423E-8F4F-E0BC87A19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794AB6-084D-45BE-A89C-6F60D38D84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3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CE62-0505-4869-AFED-F148344E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F4A8E-96C5-40E0-86FF-92B80FB8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4A7E-09C3-41D8-A64A-51F4C0B9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67D14-53F6-438F-B244-D4078093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4DF-B4BC-467B-A1AC-B4A20DD2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37BF-2629-41DC-9EFA-360F3ECF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57A7F-8FE8-4298-AF67-1D268BA1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F4F5E-DD14-4E98-BA2F-B1DB6EC2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81856-C24A-4FCC-A43A-BFA95C65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B5A16-CEBB-4706-BA4A-6B2D3ECE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A1495-D800-41C1-9F97-029DC144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A6EFA-2021-4AD8-9274-8130D46A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BC53B-3E41-49AB-898E-727FE7F0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BBD79-B493-41A9-A5F7-0ECFAC78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AD4EE-2B03-44F9-908C-57DEFCB3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6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D9C8-0A11-49D4-A174-885610DB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44C5-1C17-4FD8-8C30-BCA51620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AC891-7840-4EAD-BFCC-051EDE3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B4AF5-2736-4822-9E8C-0950A0C9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454FE-8659-4413-BA49-F0A53A28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7F93-A28A-464F-B791-FC771DED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70BF1-83E5-4CD0-8201-63E80911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CB8D9-F0A1-4C6A-AFCB-DE84B032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67C62-7DAA-4CD4-B2F6-7592067C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C42FA-A313-48E7-BA59-3AA39D9C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A89CB-7716-4D73-92CD-884119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F680-3C76-40E3-AB34-AD9B0A579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84906-438B-4C57-B338-02E9079F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B65BD-7FA1-40F9-BA79-251B136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759A6-9709-451F-967A-85C7D695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43FD9-5831-4AD2-A4C2-DBC806B7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4669-F03F-43DA-9E9D-B169DAC8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F33DC-BB7A-4098-B916-C127A265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FF632-F7A3-415B-8E11-F16CA477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A9C05-223F-4B46-8EB3-83849EF73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A7AEDD-6F71-4660-BBB0-3D1A660C0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66CF5-E425-4601-946F-262E6899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52F0E-07B3-454B-A4AD-15AB9375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E90BF-9A46-4106-AC04-0F4F0008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9A691-01B6-4786-AA56-76A13E13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FDFF43-D7F3-4FCD-B161-847AAE98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C7D7E-21F3-42DD-8890-50EE1B14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8B457-0856-4F92-B5EC-1F9F635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11F78A-F0AC-4B28-8DE2-6C1561A0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3FD39-BF72-4F83-9E23-0315B60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F4E03-8E26-49A3-BC93-51F055E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BFAA-BC3B-45E8-B4EB-EF2C9E97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C8C67-24DE-45D1-B294-F7464E33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F83D1-E712-4559-BEB9-8701FF33B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F8B10-93E9-487D-B437-6440333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8098A-7898-46E4-91C1-3E14EAE0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16A8E-464D-4C10-909A-C27F3896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8B5E-8AC0-4526-8102-CC16CEB3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455EB-8E27-4D6F-83C0-44E5BDF7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8A4E0-5150-45EC-B5BA-9CC798FB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B6E85-514C-4B23-BEA3-512BB6D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83329-05D7-4CA6-A431-A2A992BC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A0C4C-041F-471E-9E28-0D2859B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ADCE93-C737-44B9-B2B8-5A085947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D6B67-8133-48DE-9846-B7B9CC34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3C596-045F-48B8-8F2C-F4CB14EB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889A-C339-4FBE-AE7D-77E100D4C0E4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FB08D-581B-46A0-93C0-C7E3E75DA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D4F-2594-485D-957B-275EE4CB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>
            <a:extLst>
              <a:ext uri="{FF2B5EF4-FFF2-40B4-BE49-F238E27FC236}">
                <a16:creationId xmlns:a16="http://schemas.microsoft.com/office/drawing/2014/main" id="{400D7C02-F634-4B7E-8A04-476CFF522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b="20988"/>
          <a:stretch>
            <a:fillRect/>
          </a:stretch>
        </p:blipFill>
        <p:spPr bwMode="auto">
          <a:xfrm>
            <a:off x="773113" y="2854325"/>
            <a:ext cx="53022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3">
            <a:extLst>
              <a:ext uri="{FF2B5EF4-FFF2-40B4-BE49-F238E27FC236}">
                <a16:creationId xmlns:a16="http://schemas.microsoft.com/office/drawing/2014/main" id="{190AC6F2-2247-481B-BC32-B55C17B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6">
            <a:extLst>
              <a:ext uri="{FF2B5EF4-FFF2-40B4-BE49-F238E27FC236}">
                <a16:creationId xmlns:a16="http://schemas.microsoft.com/office/drawing/2014/main" id="{03248320-EDCA-49AD-8284-A3036751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4699000"/>
            <a:ext cx="1254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文本框 7">
            <a:extLst>
              <a:ext uri="{FF2B5EF4-FFF2-40B4-BE49-F238E27FC236}">
                <a16:creationId xmlns:a16="http://schemas.microsoft.com/office/drawing/2014/main" id="{830CE72D-5455-4850-937E-69957ED7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2922588"/>
            <a:ext cx="4921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404040"/>
                </a:solidFill>
              </a:rPr>
              <a:t>筑于形    贵于心</a:t>
            </a:r>
          </a:p>
        </p:txBody>
      </p:sp>
      <p:pic>
        <p:nvPicPr>
          <p:cNvPr id="16391" name="图片 8">
            <a:extLst>
              <a:ext uri="{FF2B5EF4-FFF2-40B4-BE49-F238E27FC236}">
                <a16:creationId xmlns:a16="http://schemas.microsoft.com/office/drawing/2014/main" id="{5D87D22A-0472-4D96-BF8A-C3EE7934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872038"/>
            <a:ext cx="3270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文本框 9">
            <a:extLst>
              <a:ext uri="{FF2B5EF4-FFF2-40B4-BE49-F238E27FC236}">
                <a16:creationId xmlns:a16="http://schemas.microsoft.com/office/drawing/2014/main" id="{A84D9214-CA85-4736-B4AB-1F93A016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006" y="4913313"/>
            <a:ext cx="36933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0547E2-C18F-4A5E-8D9B-056BF3ED5DED}"/>
              </a:ext>
            </a:extLst>
          </p:cNvPr>
          <p:cNvSpPr txBox="1"/>
          <p:nvPr/>
        </p:nvSpPr>
        <p:spPr>
          <a:xfrm>
            <a:off x="1339850" y="1817648"/>
            <a:ext cx="1954381" cy="50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5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五子棋</a:t>
            </a:r>
          </a:p>
        </p:txBody>
      </p:sp>
    </p:spTree>
    <p:extLst>
      <p:ext uri="{BB962C8B-B14F-4D97-AF65-F5344CB8AC3E}">
        <p14:creationId xmlns:p14="http://schemas.microsoft.com/office/powerpoint/2010/main" val="25552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E8096B65-A782-4019-947C-29256ADB0A73}"/>
              </a:ext>
            </a:extLst>
          </p:cNvPr>
          <p:cNvGrpSpPr>
            <a:grpSpLocks/>
          </p:cNvGrpSpPr>
          <p:nvPr/>
        </p:nvGrpSpPr>
        <p:grpSpPr bwMode="auto">
          <a:xfrm>
            <a:off x="10018713" y="0"/>
            <a:ext cx="971550" cy="1828800"/>
            <a:chOff x="0" y="0"/>
            <a:chExt cx="971550" cy="1828800"/>
          </a:xfrm>
        </p:grpSpPr>
        <p:sp>
          <p:nvSpPr>
            <p:cNvPr id="18456" name="矩形 30">
              <a:extLst>
                <a:ext uri="{FF2B5EF4-FFF2-40B4-BE49-F238E27FC236}">
                  <a16:creationId xmlns:a16="http://schemas.microsoft.com/office/drawing/2014/main" id="{D03C0B0F-CDBA-4441-A2DD-F67E9F88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71550" cy="18288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57" name="文本框 31">
              <a:extLst>
                <a:ext uri="{FF2B5EF4-FFF2-40B4-BE49-F238E27FC236}">
                  <a16:creationId xmlns:a16="http://schemas.microsoft.com/office/drawing/2014/main" id="{0AEBC93C-317C-4123-83D8-B7DD3FF0B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2250"/>
              <a:ext cx="720254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40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目录</a:t>
              </a:r>
            </a:p>
          </p:txBody>
        </p:sp>
      </p:grpSp>
      <p:grpSp>
        <p:nvGrpSpPr>
          <p:cNvPr id="18436" name="组合 32">
            <a:extLst>
              <a:ext uri="{FF2B5EF4-FFF2-40B4-BE49-F238E27FC236}">
                <a16:creationId xmlns:a16="http://schemas.microsoft.com/office/drawing/2014/main" id="{D32910C2-CD0A-48ED-9A48-764F98B40030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2946400"/>
            <a:ext cx="4321175" cy="460375"/>
            <a:chOff x="0" y="0"/>
            <a:chExt cx="4320742" cy="461665"/>
          </a:xfrm>
        </p:grpSpPr>
        <p:sp>
          <p:nvSpPr>
            <p:cNvPr id="18452" name="TextBox 2">
              <a:extLst>
                <a:ext uri="{FF2B5EF4-FFF2-40B4-BE49-F238E27FC236}">
                  <a16:creationId xmlns:a16="http://schemas.microsoft.com/office/drawing/2014/main" id="{A0E545E5-A6AB-457E-9004-121D6AB4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  <p:sp>
          <p:nvSpPr>
            <p:cNvPr id="18453" name="文本框 34">
              <a:extLst>
                <a:ext uri="{FF2B5EF4-FFF2-40B4-BE49-F238E27FC236}">
                  <a16:creationId xmlns:a16="http://schemas.microsoft.com/office/drawing/2014/main" id="{5DFD3E12-FABF-4AFE-8C37-05129B39D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壹</a:t>
              </a:r>
            </a:p>
          </p:txBody>
        </p:sp>
        <p:pic>
          <p:nvPicPr>
            <p:cNvPr id="18454" name="图片 35">
              <a:extLst>
                <a:ext uri="{FF2B5EF4-FFF2-40B4-BE49-F238E27FC236}">
                  <a16:creationId xmlns:a16="http://schemas.microsoft.com/office/drawing/2014/main" id="{8190F265-56F1-4014-8A89-EE202F36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流程图: 联系 36">
              <a:extLst>
                <a:ext uri="{FF2B5EF4-FFF2-40B4-BE49-F238E27FC236}">
                  <a16:creationId xmlns:a16="http://schemas.microsoft.com/office/drawing/2014/main" id="{E72E7613-C77D-4DC0-B024-D99C7CEB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7" name="组合 37">
            <a:extLst>
              <a:ext uri="{FF2B5EF4-FFF2-40B4-BE49-F238E27FC236}">
                <a16:creationId xmlns:a16="http://schemas.microsoft.com/office/drawing/2014/main" id="{1ED8E39C-497C-45D5-8283-833D9E6298CF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3819525"/>
            <a:ext cx="4321175" cy="461963"/>
            <a:chOff x="0" y="0"/>
            <a:chExt cx="4320742" cy="461665"/>
          </a:xfrm>
        </p:grpSpPr>
        <p:sp>
          <p:nvSpPr>
            <p:cNvPr id="18448" name="TextBox 2">
              <a:extLst>
                <a:ext uri="{FF2B5EF4-FFF2-40B4-BE49-F238E27FC236}">
                  <a16:creationId xmlns:a16="http://schemas.microsoft.com/office/drawing/2014/main" id="{6C9D3111-93F4-461A-A398-0F8185F96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功能概述</a:t>
              </a:r>
            </a:p>
          </p:txBody>
        </p:sp>
        <p:sp>
          <p:nvSpPr>
            <p:cNvPr id="18449" name="文本框 39">
              <a:extLst>
                <a:ext uri="{FF2B5EF4-FFF2-40B4-BE49-F238E27FC236}">
                  <a16:creationId xmlns:a16="http://schemas.microsoft.com/office/drawing/2014/main" id="{BAA64C5B-FD79-4DE0-8252-06FFF982B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贰</a:t>
              </a:r>
            </a:p>
          </p:txBody>
        </p:sp>
        <p:pic>
          <p:nvPicPr>
            <p:cNvPr id="18450" name="图片 40">
              <a:extLst>
                <a:ext uri="{FF2B5EF4-FFF2-40B4-BE49-F238E27FC236}">
                  <a16:creationId xmlns:a16="http://schemas.microsoft.com/office/drawing/2014/main" id="{74F40E0D-B0B1-4FEA-A0CC-74B367BB4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流程图: 联系 41">
              <a:extLst>
                <a:ext uri="{FF2B5EF4-FFF2-40B4-BE49-F238E27FC236}">
                  <a16:creationId xmlns:a16="http://schemas.microsoft.com/office/drawing/2014/main" id="{D091A7FC-2312-4A83-9972-42C8D706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8" name="组合 42">
            <a:extLst>
              <a:ext uri="{FF2B5EF4-FFF2-40B4-BE49-F238E27FC236}">
                <a16:creationId xmlns:a16="http://schemas.microsoft.com/office/drawing/2014/main" id="{D348ABB8-5BB5-434E-A7B3-2394E0164C6D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4694238"/>
            <a:ext cx="4321175" cy="460375"/>
            <a:chOff x="0" y="0"/>
            <a:chExt cx="4320742" cy="461665"/>
          </a:xfrm>
        </p:grpSpPr>
        <p:sp>
          <p:nvSpPr>
            <p:cNvPr id="18444" name="TextBox 2">
              <a:extLst>
                <a:ext uri="{FF2B5EF4-FFF2-40B4-BE49-F238E27FC236}">
                  <a16:creationId xmlns:a16="http://schemas.microsoft.com/office/drawing/2014/main" id="{41FBA258-950C-477B-87C1-1DC7210E7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核心算法</a:t>
              </a:r>
            </a:p>
          </p:txBody>
        </p:sp>
        <p:sp>
          <p:nvSpPr>
            <p:cNvPr id="18445" name="文本框 44">
              <a:extLst>
                <a:ext uri="{FF2B5EF4-FFF2-40B4-BE49-F238E27FC236}">
                  <a16:creationId xmlns:a16="http://schemas.microsoft.com/office/drawing/2014/main" id="{7A8FC7F6-0942-476B-A98E-7D5B54937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叁</a:t>
              </a:r>
            </a:p>
          </p:txBody>
        </p:sp>
        <p:pic>
          <p:nvPicPr>
            <p:cNvPr id="18446" name="图片 45">
              <a:extLst>
                <a:ext uri="{FF2B5EF4-FFF2-40B4-BE49-F238E27FC236}">
                  <a16:creationId xmlns:a16="http://schemas.microsoft.com/office/drawing/2014/main" id="{A4EC12B7-ED85-4873-A7CD-252E1845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流程图: 联系 46">
              <a:extLst>
                <a:ext uri="{FF2B5EF4-FFF2-40B4-BE49-F238E27FC236}">
                  <a16:creationId xmlns:a16="http://schemas.microsoft.com/office/drawing/2014/main" id="{B72932E2-D33E-44B9-B707-0F273713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9" name="组合 47">
            <a:extLst>
              <a:ext uri="{FF2B5EF4-FFF2-40B4-BE49-F238E27FC236}">
                <a16:creationId xmlns:a16="http://schemas.microsoft.com/office/drawing/2014/main" id="{1F4250AC-0E60-47BD-ACF8-6CBE0B5007EC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5567363"/>
            <a:ext cx="4321175" cy="461962"/>
            <a:chOff x="0" y="0"/>
            <a:chExt cx="4320742" cy="461665"/>
          </a:xfrm>
        </p:grpSpPr>
        <p:sp>
          <p:nvSpPr>
            <p:cNvPr id="18440" name="TextBox 2">
              <a:extLst>
                <a:ext uri="{FF2B5EF4-FFF2-40B4-BE49-F238E27FC236}">
                  <a16:creationId xmlns:a16="http://schemas.microsoft.com/office/drawing/2014/main" id="{A4F1BFDF-98E2-470F-A8CF-78567731F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创新点分析</a:t>
              </a:r>
            </a:p>
          </p:txBody>
        </p:sp>
        <p:sp>
          <p:nvSpPr>
            <p:cNvPr id="18441" name="文本框 49">
              <a:extLst>
                <a:ext uri="{FF2B5EF4-FFF2-40B4-BE49-F238E27FC236}">
                  <a16:creationId xmlns:a16="http://schemas.microsoft.com/office/drawing/2014/main" id="{4B8CCF76-1933-4FF1-9FE9-88B254E68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肆</a:t>
              </a:r>
            </a:p>
          </p:txBody>
        </p:sp>
        <p:pic>
          <p:nvPicPr>
            <p:cNvPr id="18442" name="图片 50">
              <a:extLst>
                <a:ext uri="{FF2B5EF4-FFF2-40B4-BE49-F238E27FC236}">
                  <a16:creationId xmlns:a16="http://schemas.microsoft.com/office/drawing/2014/main" id="{72151C90-1149-41F0-BB61-6BFC6C590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流程图: 联系 51">
              <a:extLst>
                <a:ext uri="{FF2B5EF4-FFF2-40B4-BE49-F238E27FC236}">
                  <a16:creationId xmlns:a16="http://schemas.microsoft.com/office/drawing/2014/main" id="{899649F5-D4E5-4620-9AEC-FE76A5A6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98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人员分工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78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3">
            <a:extLst>
              <a:ext uri="{FF2B5EF4-FFF2-40B4-BE49-F238E27FC236}">
                <a16:creationId xmlns:a16="http://schemas.microsoft.com/office/drawing/2014/main" id="{62F58B33-3B0F-4DC6-844A-642DCA9663F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0497" name="Picture 9" descr="F:\ppt素材\图标\我收集的图标\字体\3.png">
              <a:extLst>
                <a:ext uri="{FF2B5EF4-FFF2-40B4-BE49-F238E27FC236}">
                  <a16:creationId xmlns:a16="http://schemas.microsoft.com/office/drawing/2014/main" id="{285CD222-AE69-4ECB-8B4E-0B976487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51708951-1F82-4D33-A19B-57AC2A053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Box 2">
              <a:extLst>
                <a:ext uri="{FF2B5EF4-FFF2-40B4-BE49-F238E27FC236}">
                  <a16:creationId xmlns:a16="http://schemas.microsoft.com/office/drawing/2014/main" id="{1551407E-86FC-44CE-B748-8976801CB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9E37C74-C8E1-47D7-9C2F-15E74A8A81C3}"/>
              </a:ext>
            </a:extLst>
          </p:cNvPr>
          <p:cNvSpPr/>
          <p:nvPr/>
        </p:nvSpPr>
        <p:spPr>
          <a:xfrm>
            <a:off x="7534504" y="1547504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接口设计 容错处理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算法架构设计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2A8298-121B-4584-ADDD-1710C5CA5F37}"/>
              </a:ext>
            </a:extLst>
          </p:cNvPr>
          <p:cNvSpPr/>
          <p:nvPr/>
        </p:nvSpPr>
        <p:spPr>
          <a:xfrm>
            <a:off x="7534504" y="2815026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界面设计及其美化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代码逻辑串联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E961CC-FC26-4219-B68E-1A1CB807DBC7}"/>
              </a:ext>
            </a:extLst>
          </p:cNvPr>
          <p:cNvSpPr/>
          <p:nvPr/>
        </p:nvSpPr>
        <p:spPr>
          <a:xfrm>
            <a:off x="7534504" y="4082548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五子棋游戏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逻辑模块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5BA28A-3300-4F6B-AD47-3949D0A0A76A}"/>
              </a:ext>
            </a:extLst>
          </p:cNvPr>
          <p:cNvSpPr/>
          <p:nvPr/>
        </p:nvSpPr>
        <p:spPr>
          <a:xfrm>
            <a:off x="7534503" y="5350070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联机模块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6A768-EBBD-4F53-848C-DD9E0312B65D}"/>
              </a:ext>
            </a:extLst>
          </p:cNvPr>
          <p:cNvSpPr txBox="1"/>
          <p:nvPr/>
        </p:nvSpPr>
        <p:spPr>
          <a:xfrm>
            <a:off x="2211662" y="1699523"/>
            <a:ext cx="157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叶志枫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31E456-1533-4093-90D7-4F4BEC425730}"/>
              </a:ext>
            </a:extLst>
          </p:cNvPr>
          <p:cNvSpPr txBox="1"/>
          <p:nvPr/>
        </p:nvSpPr>
        <p:spPr>
          <a:xfrm>
            <a:off x="2211660" y="2967045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王开阳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6BBE4-7251-406E-96BC-68AEF8DACD3B}"/>
              </a:ext>
            </a:extLst>
          </p:cNvPr>
          <p:cNvSpPr txBox="1"/>
          <p:nvPr/>
        </p:nvSpPr>
        <p:spPr>
          <a:xfrm>
            <a:off x="2211660" y="5504846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王锴贞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C02336-542A-4BA0-9F34-71A55F4B4993}"/>
              </a:ext>
            </a:extLst>
          </p:cNvPr>
          <p:cNvSpPr txBox="1"/>
          <p:nvPr/>
        </p:nvSpPr>
        <p:spPr>
          <a:xfrm>
            <a:off x="2211660" y="4234567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应禹尧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B5BAB2-FEAF-4737-887A-53674F85F02F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791416" y="2022689"/>
            <a:ext cx="37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6E40FAA-42AC-45D9-A7F6-72C9C9F42A84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>
            <a:off x="3791415" y="3290211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CE4739-44A0-446E-A224-6395C948FCF7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3791415" y="4557733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7F9832-55B6-448B-BAD4-A41835F46BF0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 flipV="1">
            <a:off x="3791415" y="5825255"/>
            <a:ext cx="3743088" cy="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A55A2C7-4ADE-479B-B226-24039EB12322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3791416" y="2022689"/>
            <a:ext cx="3743088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E5740A-2841-4388-AD07-5A23FB04B4D6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3791416" y="2022689"/>
            <a:ext cx="3743088" cy="253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90DA5F-8B10-4149-AAA7-7907A1948AB4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3791416" y="2022689"/>
            <a:ext cx="3743087" cy="380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21DDE2-1FBA-4BE7-9BC8-C977B404D5E7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3791415" y="3290211"/>
            <a:ext cx="3743089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0" name="直接箭头连接符 20479">
            <a:extLst>
              <a:ext uri="{FF2B5EF4-FFF2-40B4-BE49-F238E27FC236}">
                <a16:creationId xmlns:a16="http://schemas.microsoft.com/office/drawing/2014/main" id="{2F4B4237-FD74-47AC-B0CB-9C56086FA376}"/>
              </a:ext>
            </a:extLst>
          </p:cNvPr>
          <p:cNvCxnSpPr>
            <a:stCxn id="29" idx="3"/>
            <a:endCxn id="23" idx="1"/>
          </p:cNvCxnSpPr>
          <p:nvPr/>
        </p:nvCxnSpPr>
        <p:spPr>
          <a:xfrm flipV="1">
            <a:off x="3791415" y="3290211"/>
            <a:ext cx="3743089" cy="253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0" name="直接箭头连接符 20499">
            <a:extLst>
              <a:ext uri="{FF2B5EF4-FFF2-40B4-BE49-F238E27FC236}">
                <a16:creationId xmlns:a16="http://schemas.microsoft.com/office/drawing/2014/main" id="{C107A4CA-0B6C-4044-852D-01CABE94851F}"/>
              </a:ext>
            </a:extLst>
          </p:cNvPr>
          <p:cNvCxnSpPr/>
          <p:nvPr/>
        </p:nvCxnSpPr>
        <p:spPr>
          <a:xfrm>
            <a:off x="10638263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2" name="直接箭头连接符 20501">
            <a:extLst>
              <a:ext uri="{FF2B5EF4-FFF2-40B4-BE49-F238E27FC236}">
                <a16:creationId xmlns:a16="http://schemas.microsoft.com/office/drawing/2014/main" id="{5DCDDCCA-45DA-4E66-A318-D830599D545F}"/>
              </a:ext>
            </a:extLst>
          </p:cNvPr>
          <p:cNvCxnSpPr/>
          <p:nvPr/>
        </p:nvCxnSpPr>
        <p:spPr>
          <a:xfrm>
            <a:off x="11296187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03" name="文本框 20502">
            <a:extLst>
              <a:ext uri="{FF2B5EF4-FFF2-40B4-BE49-F238E27FC236}">
                <a16:creationId xmlns:a16="http://schemas.microsoft.com/office/drawing/2014/main" id="{F944EFBD-8700-4A5B-BF78-1329A0D9BB13}"/>
              </a:ext>
            </a:extLst>
          </p:cNvPr>
          <p:cNvSpPr txBox="1"/>
          <p:nvPr/>
        </p:nvSpPr>
        <p:spPr>
          <a:xfrm>
            <a:off x="10438208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蓝线为次要负责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3CCCD3-437F-4ED4-BD02-116E0F2C114E}"/>
              </a:ext>
            </a:extLst>
          </p:cNvPr>
          <p:cNvSpPr txBox="1"/>
          <p:nvPr/>
        </p:nvSpPr>
        <p:spPr>
          <a:xfrm>
            <a:off x="11096132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红线为次要负责</a:t>
            </a:r>
          </a:p>
        </p:txBody>
      </p:sp>
    </p:spTree>
    <p:extLst>
      <p:ext uri="{BB962C8B-B14F-4D97-AF65-F5344CB8AC3E}">
        <p14:creationId xmlns:p14="http://schemas.microsoft.com/office/powerpoint/2010/main" val="154043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>
            <a:extLst>
              <a:ext uri="{FF2B5EF4-FFF2-40B4-BE49-F238E27FC236}">
                <a16:creationId xmlns:a16="http://schemas.microsoft.com/office/drawing/2014/main" id="{3D05ECA3-F4CA-47FC-A49D-39E53967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3071" r="22543" b="24129"/>
          <a:stretch>
            <a:fillRect/>
          </a:stretch>
        </p:blipFill>
        <p:spPr bwMode="auto">
          <a:xfrm>
            <a:off x="682625" y="779463"/>
            <a:ext cx="274320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3">
            <a:extLst>
              <a:ext uri="{FF2B5EF4-FFF2-40B4-BE49-F238E27FC236}">
                <a16:creationId xmlns:a16="http://schemas.microsoft.com/office/drawing/2014/main" id="{A9F063CB-8CE9-4EC4-8B04-A09A7C37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图片 8">
            <a:extLst>
              <a:ext uri="{FF2B5EF4-FFF2-40B4-BE49-F238E27FC236}">
                <a16:creationId xmlns:a16="http://schemas.microsoft.com/office/drawing/2014/main" id="{073B4546-AB93-4EFF-B00B-0CA68CAA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4057650"/>
            <a:ext cx="3270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文本框 9">
            <a:extLst>
              <a:ext uri="{FF2B5EF4-FFF2-40B4-BE49-F238E27FC236}">
                <a16:creationId xmlns:a16="http://schemas.microsoft.com/office/drawing/2014/main" id="{11DAAB0C-BC8A-48B3-8253-413119224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81" y="4098925"/>
            <a:ext cx="36933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</p:spTree>
    <p:extLst>
      <p:ext uri="{BB962C8B-B14F-4D97-AF65-F5344CB8AC3E}">
        <p14:creationId xmlns:p14="http://schemas.microsoft.com/office/powerpoint/2010/main" val="262151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77</Words>
  <Application>Microsoft Office PowerPoint</Application>
  <PresentationFormat>宽屏</PresentationFormat>
  <Paragraphs>34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黑体</vt:lpstr>
      <vt:lpstr>华文行楷</vt:lpstr>
      <vt:lpstr>华文隶书</vt:lpstr>
      <vt:lpstr>楷体</vt:lpstr>
      <vt:lpstr>宋体</vt:lpstr>
      <vt:lpstr>Arial</vt:lpstr>
      <vt:lpstr>Calibri</vt:lpstr>
      <vt:lpstr>汉仪星宇体简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志</dc:creator>
  <cp:lastModifiedBy>叶 志</cp:lastModifiedBy>
  <cp:revision>10</cp:revision>
  <dcterms:created xsi:type="dcterms:W3CDTF">2018-06-16T13:17:33Z</dcterms:created>
  <dcterms:modified xsi:type="dcterms:W3CDTF">2018-06-16T14:13:47Z</dcterms:modified>
</cp:coreProperties>
</file>