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fire.com/" TargetMode="External"/><Relationship Id="rId2" Type="http://schemas.openxmlformats.org/officeDocument/2006/relationships/hyperlink" Target="http://dynamicdatadisplay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f.codeplex.com/releases/view/405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6552728" cy="1080120"/>
          </a:xfrm>
        </p:spPr>
        <p:txBody>
          <a:bodyPr>
            <a:normAutofit fontScale="90000"/>
          </a:bodyPr>
          <a:lstStyle/>
          <a:p>
            <a:r>
              <a:rPr lang="en-CA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trade and analyst 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</a:t>
            </a:r>
            <a:r>
              <a:rPr lang="en-CA" sz="3600" dirty="0">
                <a:solidFill>
                  <a:schemeClr val="tx1"/>
                </a:solidFill>
              </a:rPr>
              <a:t>trade and analyst </a:t>
            </a:r>
            <a:r>
              <a:rPr lang="en-CA" sz="3600" dirty="0" smtClean="0">
                <a:solidFill>
                  <a:schemeClr val="tx1"/>
                </a:solidFill>
              </a:rPr>
              <a:t>simulator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based on desktop  with windows OS.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7"/>
            <a:ext cx="68407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Print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Account</a:t>
            </a:r>
          </a:p>
          <a:p>
            <a:r>
              <a:rPr lang="en-CA" sz="3400" dirty="0" smtClean="0"/>
              <a:t>Position</a:t>
            </a:r>
          </a:p>
          <a:p>
            <a:r>
              <a:rPr lang="en-CA" sz="3400" dirty="0" smtClean="0"/>
              <a:t>Risk analyst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764704"/>
            <a:ext cx="7344816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548681"/>
            <a:ext cx="6984776" cy="4968552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Background: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20689"/>
            <a:ext cx="7344816" cy="5328592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Overview: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696744" cy="7969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GUI: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5656" y="2780928"/>
            <a:ext cx="5881193" cy="32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7"/>
            <a:ext cx="748883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1: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Install new library, try </a:t>
            </a:r>
            <a:r>
              <a:rPr lang="en-CA" dirty="0" err="1" smtClean="0">
                <a:hlinkClick r:id="rId2"/>
              </a:rPr>
              <a:t>DynamicDataDisplay</a:t>
            </a:r>
            <a:r>
              <a:rPr lang="en-CA" dirty="0" smtClean="0"/>
              <a:t>, </a:t>
            </a:r>
            <a:r>
              <a:rPr lang="en-CA" dirty="0" err="1" smtClean="0">
                <a:hlinkClick r:id="rId3"/>
              </a:rPr>
              <a:t>Visifire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WPF </a:t>
            </a:r>
            <a:r>
              <a:rPr lang="en-CA" dirty="0" smtClean="0">
                <a:hlinkClick r:id="rId4"/>
              </a:rPr>
              <a:t>Toolkit</a:t>
            </a:r>
            <a:r>
              <a:rPr lang="en-CA" dirty="0" smtClean="0"/>
              <a:t>,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Set the </a:t>
            </a:r>
            <a:r>
              <a:rPr lang="en-CA" dirty="0" err="1" smtClean="0"/>
              <a:t>oxyPlot</a:t>
            </a:r>
            <a:r>
              <a:rPr lang="en-CA" dirty="0" smtClean="0"/>
              <a:t> library which is 2D plot open code generation library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3"/>
            <a:ext cx="71287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2: </a:t>
            </a:r>
          </a:p>
          <a:p>
            <a:pPr marL="0" indent="0">
              <a:buNone/>
            </a:pPr>
            <a:r>
              <a:rPr lang="en-CA" dirty="0" smtClean="0"/>
              <a:t> candle line, no rectangle in library</a:t>
            </a:r>
          </a:p>
          <a:p>
            <a:pPr marL="0" indent="0">
              <a:buNone/>
            </a:pPr>
            <a:r>
              <a:rPr lang="en-CA" dirty="0" smtClean="0"/>
              <a:t>        ( </a:t>
            </a:r>
            <a:r>
              <a:rPr lang="en-CA" dirty="0" err="1" smtClean="0"/>
              <a:t>oxyPlot</a:t>
            </a:r>
            <a:r>
              <a:rPr lang="en-CA" dirty="0" smtClean="0"/>
              <a:t>: 2D plot generation library 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 draw by myself with price calculation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7"/>
            <a:ext cx="7344816" cy="532859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3: </a:t>
            </a:r>
          </a:p>
          <a:p>
            <a:pPr marL="0" indent="0">
              <a:buNone/>
            </a:pPr>
            <a:r>
              <a:rPr lang="en-CA" dirty="0" smtClean="0"/>
              <a:t>    check quantity and cost by stock ticker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    write the right query without extra data.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Set action buy=1, sell=-1 , none = 0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64705"/>
            <a:ext cx="7344816" cy="511256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4: 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20689"/>
            <a:ext cx="7560840" cy="5400600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161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Stock trade and analyst system </vt:lpstr>
      <vt:lpstr>PowerPoint Presentation</vt:lpstr>
      <vt:lpstr>PowerPoint Presentation</vt:lpstr>
      <vt:lpstr>GUI: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student (password is student)</cp:lastModifiedBy>
  <cp:revision>24</cp:revision>
  <dcterms:created xsi:type="dcterms:W3CDTF">2016-09-15T02:32:20Z</dcterms:created>
  <dcterms:modified xsi:type="dcterms:W3CDTF">2016-09-15T16:22:04Z</dcterms:modified>
</cp:coreProperties>
</file>