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72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09C6-363A-48D5-B39C-EBA1940FCB8F}" type="datetimeFigureOut">
              <a:rPr lang="en-CA" smtClean="0"/>
              <a:t>15/09/2016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10068-82F6-45CE-91B1-95C69C6401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3846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09C6-363A-48D5-B39C-EBA1940FCB8F}" type="datetimeFigureOut">
              <a:rPr lang="en-CA" smtClean="0"/>
              <a:t>15/09/2016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10068-82F6-45CE-91B1-95C69C6401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0958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09C6-363A-48D5-B39C-EBA1940FCB8F}" type="datetimeFigureOut">
              <a:rPr lang="en-CA" smtClean="0"/>
              <a:t>15/09/2016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10068-82F6-45CE-91B1-95C69C6401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976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09C6-363A-48D5-B39C-EBA1940FCB8F}" type="datetimeFigureOut">
              <a:rPr lang="en-CA" smtClean="0"/>
              <a:t>15/09/2016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10068-82F6-45CE-91B1-95C69C6401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4319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09C6-363A-48D5-B39C-EBA1940FCB8F}" type="datetimeFigureOut">
              <a:rPr lang="en-CA" smtClean="0"/>
              <a:t>15/09/2016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10068-82F6-45CE-91B1-95C69C6401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3749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09C6-363A-48D5-B39C-EBA1940FCB8F}" type="datetimeFigureOut">
              <a:rPr lang="en-CA" smtClean="0"/>
              <a:t>15/09/2016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10068-82F6-45CE-91B1-95C69C6401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0060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09C6-363A-48D5-B39C-EBA1940FCB8F}" type="datetimeFigureOut">
              <a:rPr lang="en-CA" smtClean="0"/>
              <a:t>15/09/2016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10068-82F6-45CE-91B1-95C69C6401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0714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09C6-363A-48D5-B39C-EBA1940FCB8F}" type="datetimeFigureOut">
              <a:rPr lang="en-CA" smtClean="0"/>
              <a:t>15/09/2016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10068-82F6-45CE-91B1-95C69C6401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0535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09C6-363A-48D5-B39C-EBA1940FCB8F}" type="datetimeFigureOut">
              <a:rPr lang="en-CA" smtClean="0"/>
              <a:t>15/09/2016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10068-82F6-45CE-91B1-95C69C6401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4361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09C6-363A-48D5-B39C-EBA1940FCB8F}" type="datetimeFigureOut">
              <a:rPr lang="en-CA" smtClean="0"/>
              <a:t>15/09/2016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10068-82F6-45CE-91B1-95C69C6401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4709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09C6-363A-48D5-B39C-EBA1940FCB8F}" type="datetimeFigureOut">
              <a:rPr lang="en-CA" smtClean="0"/>
              <a:t>15/09/2016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10068-82F6-45CE-91B1-95C69C6401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8396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109C6-363A-48D5-B39C-EBA1940FCB8F}" type="datetimeFigureOut">
              <a:rPr lang="en-CA" smtClean="0"/>
              <a:t>15/09/2016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10068-82F6-45CE-91B1-95C69C6401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1981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92697"/>
            <a:ext cx="7702624" cy="1440159"/>
          </a:xfrm>
        </p:spPr>
        <p:txBody>
          <a:bodyPr>
            <a:normAutofit fontScale="90000"/>
          </a:bodyPr>
          <a:lstStyle/>
          <a:p>
            <a:r>
              <a:rPr lang="en-C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Stock </a:t>
            </a:r>
            <a:r>
              <a:rPr lang="en-CA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trade, analysis and portfolio management </a:t>
            </a:r>
            <a:r>
              <a:rPr lang="en-C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</a:t>
            </a: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7772" y="5157192"/>
            <a:ext cx="7172619" cy="1080120"/>
          </a:xfrm>
        </p:spPr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Developed by </a:t>
            </a:r>
            <a:r>
              <a:rPr lang="en-CA" dirty="0" err="1">
                <a:solidFill>
                  <a:schemeClr val="tx1"/>
                </a:solidFill>
              </a:rPr>
              <a:t>Quan</a:t>
            </a:r>
            <a:r>
              <a:rPr lang="en-CA" dirty="0">
                <a:solidFill>
                  <a:schemeClr val="tx1"/>
                </a:solidFill>
              </a:rPr>
              <a:t> Xing, </a:t>
            </a:r>
            <a:r>
              <a:rPr lang="en-CA" dirty="0" err="1">
                <a:solidFill>
                  <a:schemeClr val="tx1"/>
                </a:solidFill>
              </a:rPr>
              <a:t>Guofeng</a:t>
            </a:r>
            <a:r>
              <a:rPr lang="en-CA" dirty="0">
                <a:solidFill>
                  <a:schemeClr val="tx1"/>
                </a:solidFill>
              </a:rPr>
              <a:t> Wu</a:t>
            </a:r>
          </a:p>
          <a:p>
            <a:endParaRPr lang="en-CA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83568" y="2348880"/>
            <a:ext cx="8064896" cy="2664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sz="3600" dirty="0" smtClean="0">
              <a:solidFill>
                <a:schemeClr val="tx1"/>
              </a:solidFill>
            </a:endParaRPr>
          </a:p>
          <a:p>
            <a:r>
              <a:rPr lang="en-CA" sz="3600" dirty="0" smtClean="0">
                <a:solidFill>
                  <a:schemeClr val="tx1"/>
                </a:solidFill>
              </a:rPr>
              <a:t>Stock trade, analyst simulator and portfolio management </a:t>
            </a:r>
          </a:p>
          <a:p>
            <a:r>
              <a:rPr lang="en-CA" sz="3600" dirty="0" smtClean="0">
                <a:solidFill>
                  <a:schemeClr val="tx1"/>
                </a:solidFill>
              </a:rPr>
              <a:t>For Windows desktop application </a:t>
            </a:r>
          </a:p>
        </p:txBody>
      </p:sp>
    </p:spTree>
    <p:extLst>
      <p:ext uri="{BB962C8B-B14F-4D97-AF65-F5344CB8AC3E}">
        <p14:creationId xmlns:p14="http://schemas.microsoft.com/office/powerpoint/2010/main" val="2898363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620688"/>
            <a:ext cx="8229600" cy="5721499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Problem</a:t>
            </a:r>
            <a:r>
              <a:rPr lang="en-CA" dirty="0"/>
              <a:t>: </a:t>
            </a:r>
            <a:r>
              <a:rPr lang="en-CA" dirty="0" smtClean="0"/>
              <a:t>Read and Insert a non </a:t>
            </a:r>
            <a:r>
              <a:rPr lang="en-CA" dirty="0" err="1" smtClean="0"/>
              <a:t>nullable</a:t>
            </a:r>
            <a:r>
              <a:rPr lang="en-CA" dirty="0" smtClean="0"/>
              <a:t> data into database</a:t>
            </a:r>
          </a:p>
          <a:p>
            <a:pPr marL="0" indent="0">
              <a:buNone/>
            </a:pPr>
            <a:r>
              <a:rPr lang="en-CA" sz="2400" dirty="0"/>
              <a:t> </a:t>
            </a:r>
            <a:endParaRPr lang="en-CA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461" y="2072196"/>
            <a:ext cx="4597899" cy="7087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461" y="3429000"/>
            <a:ext cx="462915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99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620688"/>
            <a:ext cx="8229600" cy="5721499"/>
          </a:xfrm>
        </p:spPr>
        <p:txBody>
          <a:bodyPr/>
          <a:lstStyle/>
          <a:p>
            <a:pPr marL="0" indent="0">
              <a:buNone/>
            </a:pPr>
            <a:r>
              <a:rPr lang="en-CA" b="1" dirty="0" smtClean="0"/>
              <a:t>What we learn</a:t>
            </a:r>
          </a:p>
          <a:p>
            <a:pPr marL="0" indent="0">
              <a:buNone/>
            </a:pPr>
            <a:endParaRPr lang="en-CA" b="1" dirty="0" smtClean="0"/>
          </a:p>
          <a:p>
            <a:r>
              <a:rPr lang="en-CA" dirty="0"/>
              <a:t>If database can do well for you, do not </a:t>
            </a:r>
            <a:r>
              <a:rPr lang="en-CA" dirty="0" smtClean="0"/>
              <a:t>code</a:t>
            </a:r>
          </a:p>
          <a:p>
            <a:r>
              <a:rPr lang="en-CA" dirty="0" smtClean="0"/>
              <a:t>Save all the action of database as query</a:t>
            </a:r>
          </a:p>
          <a:p>
            <a:endParaRPr lang="en-CA" i="1" dirty="0" smtClean="0"/>
          </a:p>
          <a:p>
            <a:endParaRPr lang="en-CA" i="1" dirty="0"/>
          </a:p>
          <a:p>
            <a:pPr marL="0" indent="0">
              <a:buNone/>
            </a:pPr>
            <a:endParaRPr lang="en-CA" b="1" dirty="0" smtClean="0"/>
          </a:p>
          <a:p>
            <a:pPr marL="0" indent="0">
              <a:buNone/>
            </a:pPr>
            <a:endParaRPr lang="en-CA" b="1" dirty="0" smtClean="0"/>
          </a:p>
          <a:p>
            <a:pPr marL="0" indent="0">
              <a:buNone/>
            </a:pPr>
            <a:r>
              <a:rPr lang="en-CA" sz="2400" dirty="0"/>
              <a:t> 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59079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900" b="1" dirty="0" smtClean="0"/>
              <a:t>Future work</a:t>
            </a:r>
          </a:p>
          <a:p>
            <a:r>
              <a:rPr lang="en-CA" sz="3400" dirty="0" smtClean="0"/>
              <a:t>Live data</a:t>
            </a:r>
          </a:p>
          <a:p>
            <a:r>
              <a:rPr lang="en-CA" sz="3400" dirty="0" smtClean="0"/>
              <a:t>Trend Lines on Chart</a:t>
            </a:r>
          </a:p>
          <a:p>
            <a:r>
              <a:rPr lang="en-CA" sz="3400" dirty="0" smtClean="0"/>
              <a:t>Layout design</a:t>
            </a:r>
          </a:p>
          <a:p>
            <a:r>
              <a:rPr lang="en-CA" sz="3400" dirty="0" smtClean="0"/>
              <a:t>Risk analyst</a:t>
            </a:r>
          </a:p>
          <a:p>
            <a:r>
              <a:rPr lang="en-CA" sz="3400" dirty="0" smtClean="0"/>
              <a:t>Delete portfolio and edit portfolio transaction data</a:t>
            </a:r>
            <a:endParaRPr lang="en-CA" sz="3600" dirty="0" smtClean="0"/>
          </a:p>
          <a:p>
            <a:pPr marL="0" indent="0">
              <a:buNone/>
            </a:pPr>
            <a:endParaRPr lang="en-CA" sz="3600" b="1" dirty="0" smtClean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80175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sz="3600" b="1" dirty="0" smtClean="0"/>
              <a:t>Summary</a:t>
            </a:r>
          </a:p>
          <a:p>
            <a:pPr marL="0" indent="0">
              <a:buNone/>
            </a:pPr>
            <a:endParaRPr lang="en-CA" sz="3600" b="1" dirty="0" smtClean="0"/>
          </a:p>
          <a:p>
            <a:r>
              <a:rPr lang="en-CA" sz="2000" b="1" dirty="0" smtClean="0"/>
              <a:t>Show candle like stock history chart (daily chart)</a:t>
            </a:r>
          </a:p>
          <a:p>
            <a:r>
              <a:rPr lang="en-CA" sz="2000" b="1" dirty="0" smtClean="0"/>
              <a:t>Make paper trade</a:t>
            </a:r>
          </a:p>
          <a:p>
            <a:r>
              <a:rPr lang="en-CA" sz="2000" b="1" dirty="0" smtClean="0"/>
              <a:t>Do investment portfolio management</a:t>
            </a:r>
            <a:endParaRPr lang="en-CA" sz="2000" b="1" dirty="0"/>
          </a:p>
          <a:p>
            <a:pPr marL="0" indent="0">
              <a:buNone/>
            </a:pPr>
            <a:endParaRPr lang="en-CA" sz="3600" b="1" dirty="0"/>
          </a:p>
        </p:txBody>
      </p:sp>
    </p:spTree>
    <p:extLst>
      <p:ext uri="{BB962C8B-B14F-4D97-AF65-F5344CB8AC3E}">
        <p14:creationId xmlns:p14="http://schemas.microsoft.com/office/powerpoint/2010/main" val="2680175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CA" sz="3600" b="1" dirty="0" smtClean="0"/>
              <a:t>Background</a:t>
            </a:r>
          </a:p>
          <a:p>
            <a:pPr marL="0" indent="0">
              <a:buNone/>
            </a:pPr>
            <a:r>
              <a:rPr lang="en-CA" dirty="0" smtClean="0"/>
              <a:t>People want to </a:t>
            </a:r>
          </a:p>
          <a:p>
            <a:r>
              <a:rPr lang="en-CA" dirty="0" smtClean="0"/>
              <a:t>practice </a:t>
            </a:r>
            <a:r>
              <a:rPr lang="en-CA" dirty="0"/>
              <a:t>trading stocks </a:t>
            </a:r>
            <a:endParaRPr lang="en-CA" dirty="0" smtClean="0"/>
          </a:p>
          <a:p>
            <a:r>
              <a:rPr lang="en-CA" dirty="0" smtClean="0"/>
              <a:t>no </a:t>
            </a:r>
            <a:r>
              <a:rPr lang="en-CA" dirty="0"/>
              <a:t>financial </a:t>
            </a:r>
            <a:r>
              <a:rPr lang="en-CA" dirty="0" smtClean="0"/>
              <a:t>risk</a:t>
            </a:r>
          </a:p>
          <a:p>
            <a:r>
              <a:rPr lang="en-CA" dirty="0"/>
              <a:t>different investment strategies</a:t>
            </a:r>
            <a:r>
              <a:rPr lang="en-CA" dirty="0" smtClean="0"/>
              <a:t> </a:t>
            </a: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The system can</a:t>
            </a:r>
          </a:p>
          <a:p>
            <a:r>
              <a:rPr lang="en-CA" dirty="0" smtClean="0"/>
              <a:t>Analyse the </a:t>
            </a:r>
            <a:r>
              <a:rPr lang="en-CA" dirty="0" smtClean="0"/>
              <a:t>history of a stock </a:t>
            </a:r>
            <a:r>
              <a:rPr lang="en-CA" dirty="0" smtClean="0"/>
              <a:t>price</a:t>
            </a:r>
          </a:p>
          <a:p>
            <a:r>
              <a:rPr lang="en-CA" dirty="0" smtClean="0"/>
              <a:t>Make </a:t>
            </a:r>
            <a:r>
              <a:rPr lang="en-CA" dirty="0" smtClean="0"/>
              <a:t>an informed decision of stock </a:t>
            </a:r>
            <a:r>
              <a:rPr lang="en-CA" dirty="0" smtClean="0"/>
              <a:t>trade</a:t>
            </a:r>
          </a:p>
          <a:p>
            <a:r>
              <a:rPr lang="en-CA" dirty="0" smtClean="0"/>
              <a:t>Manage the </a:t>
            </a:r>
            <a:r>
              <a:rPr lang="en-CA" dirty="0" smtClean="0"/>
              <a:t>investment </a:t>
            </a:r>
            <a:r>
              <a:rPr lang="en-CA" dirty="0" smtClean="0"/>
              <a:t>portfolio</a:t>
            </a:r>
            <a:endParaRPr lang="en-CA" dirty="0"/>
          </a:p>
          <a:p>
            <a:pPr marL="0" indent="0">
              <a:buNone/>
            </a:pPr>
            <a:endParaRPr lang="en-CA" sz="3600" b="1" dirty="0" smtClean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36065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 marL="0" indent="0" algn="ctr">
              <a:buNone/>
            </a:pPr>
            <a:r>
              <a:rPr lang="en-CA" sz="3600" b="1" dirty="0" smtClean="0"/>
              <a:t>Overview</a:t>
            </a:r>
            <a:endParaRPr lang="en-CA" sz="3600" b="1" dirty="0" smtClean="0"/>
          </a:p>
          <a:p>
            <a:pPr marL="0" indent="0">
              <a:buNone/>
            </a:pPr>
            <a:endParaRPr lang="en-CA" sz="800" dirty="0" smtClean="0"/>
          </a:p>
          <a:p>
            <a:r>
              <a:rPr lang="en-CA" dirty="0" smtClean="0"/>
              <a:t>Analyst </a:t>
            </a:r>
            <a:r>
              <a:rPr lang="en-CA" dirty="0" smtClean="0"/>
              <a:t>Chart </a:t>
            </a:r>
            <a:endParaRPr lang="en-CA" dirty="0" smtClean="0"/>
          </a:p>
          <a:p>
            <a:r>
              <a:rPr lang="en-CA" dirty="0" smtClean="0"/>
              <a:t>Paper trading</a:t>
            </a:r>
          </a:p>
          <a:p>
            <a:r>
              <a:rPr lang="en-CA" dirty="0" smtClean="0"/>
              <a:t>Portfolio management</a:t>
            </a:r>
          </a:p>
          <a:p>
            <a:r>
              <a:rPr lang="en-CA" dirty="0" smtClean="0"/>
              <a:t>Watch list</a:t>
            </a:r>
          </a:p>
        </p:txBody>
      </p:sp>
    </p:spTree>
    <p:extLst>
      <p:ext uri="{BB962C8B-B14F-4D97-AF65-F5344CB8AC3E}">
        <p14:creationId xmlns:p14="http://schemas.microsoft.com/office/powerpoint/2010/main" val="3890422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634082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GUI</a:t>
            </a:r>
            <a:endParaRPr lang="en-US" sz="3600" b="1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827584" y="2564904"/>
            <a:ext cx="7201873" cy="3926706"/>
          </a:xfrm>
          <a:prstGeom prst="rect">
            <a:avLst/>
          </a:prstGeom>
        </p:spPr>
      </p:pic>
      <p:sp>
        <p:nvSpPr>
          <p:cNvPr id="5" name="Title 3"/>
          <p:cNvSpPr txBox="1">
            <a:spLocks/>
          </p:cNvSpPr>
          <p:nvPr/>
        </p:nvSpPr>
        <p:spPr>
          <a:xfrm>
            <a:off x="467544" y="1061120"/>
            <a:ext cx="8075240" cy="1287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66486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 smtClean="0"/>
              <a:t>Problem </a:t>
            </a:r>
            <a:r>
              <a:rPr lang="en-CA" dirty="0" smtClean="0"/>
              <a:t>:     Install new </a:t>
            </a:r>
            <a:r>
              <a:rPr lang="en-CA" dirty="0" smtClean="0"/>
              <a:t>library</a:t>
            </a:r>
          </a:p>
          <a:p>
            <a:pPr marL="0" indent="0">
              <a:buNone/>
            </a:pPr>
            <a:r>
              <a:rPr lang="en-CA" dirty="0" smtClean="0"/>
              <a:t>Try Dynamic Data Display</a:t>
            </a:r>
            <a:r>
              <a:rPr lang="en-CA" dirty="0"/>
              <a:t>, </a:t>
            </a:r>
            <a:r>
              <a:rPr lang="en-CA" dirty="0" smtClean="0"/>
              <a:t>WPF Toolkit,  </a:t>
            </a:r>
            <a:r>
              <a:rPr lang="en-CA" dirty="0" err="1"/>
              <a:t>Xceed</a:t>
            </a:r>
            <a:r>
              <a:rPr lang="en-CA" dirty="0"/>
              <a:t> </a:t>
            </a:r>
            <a:r>
              <a:rPr lang="en-CA" dirty="0"/>
              <a:t>Toolkit </a:t>
            </a:r>
            <a:r>
              <a:rPr lang="en-CA" dirty="0" smtClean="0"/>
              <a:t>Plus,</a:t>
            </a:r>
            <a:r>
              <a:rPr lang="en-CA" dirty="0"/>
              <a:t> </a:t>
            </a:r>
            <a:r>
              <a:rPr lang="en-CA" dirty="0" err="1" smtClean="0"/>
              <a:t>DevExpress</a:t>
            </a:r>
            <a:r>
              <a:rPr lang="en-CA" dirty="0" smtClean="0"/>
              <a:t> , </a:t>
            </a:r>
            <a:r>
              <a:rPr lang="en-CA" dirty="0" err="1" smtClean="0"/>
              <a:t>Telerik</a:t>
            </a:r>
            <a:endParaRPr lang="en-CA" dirty="0" smtClean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b="1" dirty="0" err="1" smtClean="0"/>
              <a:t>oxyPlot</a:t>
            </a:r>
            <a:r>
              <a:rPr lang="en-CA" b="1" dirty="0" smtClean="0"/>
              <a:t>:</a:t>
            </a:r>
            <a:r>
              <a:rPr lang="en-CA" dirty="0" smtClean="0"/>
              <a:t> </a:t>
            </a:r>
            <a:r>
              <a:rPr lang="en-CA" dirty="0" smtClean="0"/>
              <a:t>2D plot </a:t>
            </a:r>
            <a:r>
              <a:rPr lang="en-CA" dirty="0" smtClean="0"/>
              <a:t>model from MIT</a:t>
            </a:r>
          </a:p>
          <a:p>
            <a:r>
              <a:rPr lang="en-CA" dirty="0" smtClean="0"/>
              <a:t> always check the update version before   installation</a:t>
            </a:r>
          </a:p>
          <a:p>
            <a:r>
              <a:rPr lang="en-CA" dirty="0" smtClean="0"/>
              <a:t> check the key word in entire solution to remove unsuccessful installation</a:t>
            </a: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2680175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5"/>
            <a:ext cx="8291264" cy="9361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 smtClean="0"/>
              <a:t>Problem </a:t>
            </a:r>
            <a:r>
              <a:rPr lang="en-CA" sz="3600" dirty="0" smtClean="0"/>
              <a:t>: </a:t>
            </a:r>
            <a:r>
              <a:rPr lang="en-CA" dirty="0" smtClean="0"/>
              <a:t>  </a:t>
            </a:r>
            <a:r>
              <a:rPr lang="en-CA" dirty="0" smtClean="0"/>
              <a:t>candle </a:t>
            </a:r>
            <a:r>
              <a:rPr lang="en-CA" dirty="0" smtClean="0"/>
              <a:t>stick</a:t>
            </a:r>
            <a:r>
              <a:rPr lang="en-CA" dirty="0" smtClean="0"/>
              <a:t>, </a:t>
            </a:r>
            <a:r>
              <a:rPr lang="en-CA" dirty="0" smtClean="0"/>
              <a:t>no rectangle in library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48880"/>
            <a:ext cx="2895600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759098" y="2348880"/>
            <a:ext cx="4845350" cy="2809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CA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CA" dirty="0" smtClean="0"/>
              <a:t>Price calculation to generate 10 point with line connection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80175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 marL="0" indent="0">
              <a:buNone/>
            </a:pPr>
            <a:r>
              <a:rPr lang="en-CA" b="1" dirty="0" smtClean="0"/>
              <a:t>Problem</a:t>
            </a:r>
            <a:r>
              <a:rPr lang="en-CA" dirty="0" smtClean="0"/>
              <a:t> : </a:t>
            </a:r>
            <a:r>
              <a:rPr lang="en-CA" dirty="0" smtClean="0"/>
              <a:t>Q</a:t>
            </a:r>
            <a:r>
              <a:rPr lang="en-CA" dirty="0" smtClean="0"/>
              <a:t>uery to get </a:t>
            </a:r>
            <a:r>
              <a:rPr lang="en-CA" dirty="0" smtClean="0"/>
              <a:t>quantity and </a:t>
            </a:r>
            <a:r>
              <a:rPr lang="en-CA" dirty="0" smtClean="0"/>
              <a:t>current value </a:t>
            </a:r>
            <a:r>
              <a:rPr lang="en-CA" dirty="0" smtClean="0"/>
              <a:t>by stock ticker </a:t>
            </a:r>
            <a:r>
              <a:rPr lang="en-CA" dirty="0" smtClean="0"/>
              <a:t>without </a:t>
            </a:r>
            <a:r>
              <a:rPr lang="en-CA" dirty="0" smtClean="0"/>
              <a:t>extra data.</a:t>
            </a:r>
          </a:p>
          <a:p>
            <a:pPr marL="0" indent="0">
              <a:buNone/>
            </a:pPr>
            <a:r>
              <a:rPr lang="en-CA" dirty="0" smtClean="0"/>
              <a:t>  wrong: Set buy=true, sell=false</a:t>
            </a: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  right:    Set </a:t>
            </a:r>
            <a:r>
              <a:rPr lang="en-CA" dirty="0" smtClean="0"/>
              <a:t>action </a:t>
            </a:r>
            <a:r>
              <a:rPr lang="en-CA" dirty="0" smtClean="0"/>
              <a:t>buy = 1</a:t>
            </a:r>
            <a:r>
              <a:rPr lang="en-CA" dirty="0" smtClean="0"/>
              <a:t>, </a:t>
            </a:r>
            <a:r>
              <a:rPr lang="en-CA" dirty="0" smtClean="0"/>
              <a:t>sell = -</a:t>
            </a:r>
            <a:r>
              <a:rPr lang="en-CA" dirty="0" smtClean="0"/>
              <a:t>1 , </a:t>
            </a:r>
            <a:r>
              <a:rPr lang="en-CA" dirty="0" smtClean="0"/>
              <a:t> </a:t>
            </a:r>
          </a:p>
          <a:p>
            <a:pPr marL="0" indent="0">
              <a:buNone/>
            </a:pPr>
            <a:r>
              <a:rPr lang="en-CA" dirty="0"/>
              <a:t> </a:t>
            </a:r>
            <a:r>
              <a:rPr lang="en-CA" dirty="0" smtClean="0"/>
              <a:t>               </a:t>
            </a:r>
            <a:r>
              <a:rPr lang="en-CA" dirty="0" smtClean="0"/>
              <a:t>none(hold) </a:t>
            </a:r>
            <a:r>
              <a:rPr lang="en-CA" dirty="0" smtClean="0"/>
              <a:t>= </a:t>
            </a:r>
            <a:r>
              <a:rPr lang="en-CA" dirty="0" smtClean="0"/>
              <a:t>0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365104"/>
            <a:ext cx="6969043" cy="1585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017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Problem: Get history data for stock and import to Azure database</a:t>
            </a:r>
          </a:p>
          <a:p>
            <a:pPr marL="0" indent="0">
              <a:buNone/>
            </a:pPr>
            <a:r>
              <a:rPr lang="en-CA" dirty="0" smtClean="0"/>
              <a:t>  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SP500 company as sample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Daily data using </a:t>
            </a:r>
            <a:r>
              <a:rPr lang="en-US" sz="2000" dirty="0" err="1" smtClean="0"/>
              <a:t>webClient.DownloadFile</a:t>
            </a:r>
            <a:r>
              <a:rPr lang="en-CA" sz="2000" dirty="0" smtClean="0"/>
              <a:t>   </a:t>
            </a:r>
          </a:p>
          <a:p>
            <a:pPr marL="0" indent="0">
              <a:buNone/>
            </a:pPr>
            <a:r>
              <a:rPr lang="en-US" sz="2000" dirty="0" smtClean="0"/>
              <a:t>         http</a:t>
            </a:r>
            <a:r>
              <a:rPr lang="en-US" sz="2000" dirty="0"/>
              <a:t>://</a:t>
            </a:r>
            <a:r>
              <a:rPr lang="en-US" sz="2000" dirty="0" smtClean="0"/>
              <a:t>ichart.finance.yahoo.com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sz="2000" dirty="0" smtClean="0"/>
              <a:t>Combine the 500 separate file into one file to fit the table structure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sz="2000" dirty="0" smtClean="0"/>
              <a:t>Using import tool of MS </a:t>
            </a:r>
            <a:r>
              <a:rPr lang="en-US" sz="2000" dirty="0" err="1" smtClean="0"/>
              <a:t>Sql</a:t>
            </a:r>
            <a:r>
              <a:rPr lang="en-US" sz="2000" dirty="0" smtClean="0"/>
              <a:t> Server to Azure database</a:t>
            </a:r>
          </a:p>
          <a:p>
            <a:pPr lvl="1" indent="-342900">
              <a:buAutoNum type="alphaUcPeriod"/>
            </a:pPr>
            <a:r>
              <a:rPr lang="en-US" sz="1600" dirty="0" smtClean="0"/>
              <a:t>Local import, script export, run script on Azure</a:t>
            </a:r>
          </a:p>
          <a:p>
            <a:pPr lvl="1" indent="-342900">
              <a:buAutoNum type="alphaUcPeriod"/>
            </a:pPr>
            <a:r>
              <a:rPr lang="en-US" sz="1600" dirty="0" smtClean="0"/>
              <a:t>Direct</a:t>
            </a:r>
          </a:p>
        </p:txBody>
      </p:sp>
    </p:spTree>
    <p:extLst>
      <p:ext uri="{BB962C8B-B14F-4D97-AF65-F5344CB8AC3E}">
        <p14:creationId xmlns:p14="http://schemas.microsoft.com/office/powerpoint/2010/main" val="268017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620688"/>
            <a:ext cx="8229600" cy="5721499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Problem: </a:t>
            </a:r>
            <a:r>
              <a:rPr lang="en-CA" dirty="0" smtClean="0"/>
              <a:t>Show the processed data from database in </a:t>
            </a:r>
            <a:r>
              <a:rPr lang="en-CA" dirty="0" err="1" smtClean="0"/>
              <a:t>datagrid</a:t>
            </a:r>
            <a:endParaRPr lang="en-CA" dirty="0" smtClean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sz="2000" dirty="0" smtClean="0"/>
              <a:t>Create a separate class  and binding it to </a:t>
            </a:r>
            <a:r>
              <a:rPr lang="en-CA" sz="2000" dirty="0" err="1" smtClean="0"/>
              <a:t>datagrid</a:t>
            </a:r>
            <a:r>
              <a:rPr lang="en-CA" sz="2000" dirty="0" smtClean="0"/>
              <a:t> object</a:t>
            </a:r>
          </a:p>
          <a:p>
            <a:pPr marL="457200" indent="-457200">
              <a:buAutoNum type="arabicPeriod"/>
            </a:pPr>
            <a:endParaRPr lang="en-CA" sz="2000" dirty="0"/>
          </a:p>
          <a:p>
            <a:pPr marL="0" indent="0">
              <a:buNone/>
            </a:pPr>
            <a:r>
              <a:rPr lang="en-CA" sz="2400" dirty="0" smtClean="0"/>
              <a:t> </a:t>
            </a:r>
          </a:p>
          <a:p>
            <a:pPr marL="0" indent="0">
              <a:buNone/>
            </a:pPr>
            <a:endParaRPr lang="en-CA" dirty="0"/>
          </a:p>
          <a:p>
            <a:pPr marL="457200" indent="-457200">
              <a:buAutoNum type="arabicPeriod"/>
            </a:pP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68017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</TotalTime>
  <Words>300</Words>
  <Application>Microsoft Office PowerPoint</Application>
  <PresentationFormat>On-screen Show (4:3)</PresentationFormat>
  <Paragraphs>71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Stock trade, analysis and portfolio management system </vt:lpstr>
      <vt:lpstr>PowerPoint Presentation</vt:lpstr>
      <vt:lpstr>PowerPoint Presentation</vt:lpstr>
      <vt:lpstr>GUI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trade and analyst system</dc:title>
  <dc:creator>xq</dc:creator>
  <cp:lastModifiedBy>xq</cp:lastModifiedBy>
  <cp:revision>51</cp:revision>
  <dcterms:created xsi:type="dcterms:W3CDTF">2016-09-15T02:32:20Z</dcterms:created>
  <dcterms:modified xsi:type="dcterms:W3CDTF">2016-09-16T03:56:15Z</dcterms:modified>
</cp:coreProperties>
</file>