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384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095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76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431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74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006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071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053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436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470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839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98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isifire.com/" TargetMode="External"/><Relationship Id="rId2" Type="http://schemas.openxmlformats.org/officeDocument/2006/relationships/hyperlink" Target="http://dynamicdatadisplay.codeple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pf.codeplex.com/releases/view/40535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2697"/>
            <a:ext cx="7702624" cy="1440159"/>
          </a:xfrm>
        </p:spPr>
        <p:txBody>
          <a:bodyPr>
            <a:normAutofit/>
          </a:bodyPr>
          <a:lstStyle/>
          <a:p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 trade and analyst system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7772" y="5157192"/>
            <a:ext cx="7172619" cy="1080120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Developed by </a:t>
            </a:r>
            <a:r>
              <a:rPr lang="en-CA" dirty="0" err="1">
                <a:solidFill>
                  <a:schemeClr val="tx1"/>
                </a:solidFill>
              </a:rPr>
              <a:t>Quan</a:t>
            </a:r>
            <a:r>
              <a:rPr lang="en-CA" dirty="0">
                <a:solidFill>
                  <a:schemeClr val="tx1"/>
                </a:solidFill>
              </a:rPr>
              <a:t> Xing, </a:t>
            </a:r>
            <a:r>
              <a:rPr lang="en-CA" dirty="0" err="1">
                <a:solidFill>
                  <a:schemeClr val="tx1"/>
                </a:solidFill>
              </a:rPr>
              <a:t>Guofeng</a:t>
            </a:r>
            <a:r>
              <a:rPr lang="en-CA" dirty="0">
                <a:solidFill>
                  <a:schemeClr val="tx1"/>
                </a:solidFill>
              </a:rPr>
              <a:t> Wu</a:t>
            </a:r>
          </a:p>
          <a:p>
            <a:endParaRPr lang="en-CA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3568" y="2348880"/>
            <a:ext cx="8064896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3600" dirty="0" smtClean="0">
              <a:solidFill>
                <a:schemeClr val="tx1"/>
              </a:solidFill>
            </a:endParaRPr>
          </a:p>
          <a:p>
            <a:r>
              <a:rPr lang="en-CA" sz="3600" dirty="0" smtClean="0">
                <a:solidFill>
                  <a:schemeClr val="tx1"/>
                </a:solidFill>
              </a:rPr>
              <a:t>Stock </a:t>
            </a:r>
            <a:r>
              <a:rPr lang="en-CA" sz="3600" dirty="0">
                <a:solidFill>
                  <a:schemeClr val="tx1"/>
                </a:solidFill>
              </a:rPr>
              <a:t>trade and analyst </a:t>
            </a:r>
            <a:r>
              <a:rPr lang="en-CA" sz="3600" dirty="0" smtClean="0">
                <a:solidFill>
                  <a:schemeClr val="tx1"/>
                </a:solidFill>
              </a:rPr>
              <a:t>simulator</a:t>
            </a:r>
          </a:p>
          <a:p>
            <a:r>
              <a:rPr lang="en-CA" sz="3600" dirty="0" smtClean="0">
                <a:solidFill>
                  <a:schemeClr val="tx1"/>
                </a:solidFill>
              </a:rPr>
              <a:t>based on desktop  with windows OS. </a:t>
            </a:r>
          </a:p>
        </p:txBody>
      </p:sp>
    </p:spTree>
    <p:extLst>
      <p:ext uri="{BB962C8B-B14F-4D97-AF65-F5344CB8AC3E}">
        <p14:creationId xmlns:p14="http://schemas.microsoft.com/office/powerpoint/2010/main" val="2898363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CA" dirty="0" smtClean="0"/>
              <a:t>Screen shot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CA" dirty="0" smtClean="0"/>
              <a:t>Screen shot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CA" dirty="0" smtClean="0"/>
              <a:t>Screen shot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CA" dirty="0" smtClean="0"/>
              <a:t>Screen shot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900" b="1" dirty="0" smtClean="0"/>
              <a:t>Future work</a:t>
            </a:r>
          </a:p>
          <a:p>
            <a:r>
              <a:rPr lang="en-CA" sz="3400" dirty="0" smtClean="0"/>
              <a:t>Live data</a:t>
            </a:r>
          </a:p>
          <a:p>
            <a:r>
              <a:rPr lang="en-CA" sz="3400" dirty="0" smtClean="0"/>
              <a:t>Trend Lines on Chart</a:t>
            </a:r>
          </a:p>
          <a:p>
            <a:r>
              <a:rPr lang="en-CA" sz="3400" dirty="0" smtClean="0"/>
              <a:t>Print</a:t>
            </a:r>
          </a:p>
          <a:p>
            <a:r>
              <a:rPr lang="en-CA" sz="3400" dirty="0" smtClean="0"/>
              <a:t>Layout design</a:t>
            </a:r>
          </a:p>
          <a:p>
            <a:r>
              <a:rPr lang="en-CA" sz="3400" dirty="0" smtClean="0"/>
              <a:t>Account</a:t>
            </a:r>
          </a:p>
          <a:p>
            <a:r>
              <a:rPr lang="en-CA" sz="3400" dirty="0" smtClean="0"/>
              <a:t>Position</a:t>
            </a:r>
          </a:p>
          <a:p>
            <a:r>
              <a:rPr lang="en-CA" sz="3400" dirty="0" smtClean="0"/>
              <a:t>Risk analyst</a:t>
            </a:r>
            <a:endParaRPr lang="en-CA" sz="3600" dirty="0" smtClean="0"/>
          </a:p>
          <a:p>
            <a:pPr marL="0" indent="0">
              <a:buNone/>
            </a:pPr>
            <a:endParaRPr lang="en-CA" sz="3600" b="1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b="1" dirty="0" smtClean="0"/>
              <a:t>Summary</a:t>
            </a:r>
          </a:p>
          <a:p>
            <a:pPr marL="0" indent="0">
              <a:buNone/>
            </a:pPr>
            <a:endParaRPr lang="en-CA" sz="3600" b="1" dirty="0"/>
          </a:p>
          <a:p>
            <a:pPr marL="0" indent="0">
              <a:buNone/>
            </a:pPr>
            <a:endParaRPr lang="en-CA" sz="3600" b="1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CA" sz="3600" b="1" dirty="0" smtClean="0"/>
              <a:t>Background</a:t>
            </a:r>
            <a:r>
              <a:rPr lang="en-CA" sz="3600" b="1" dirty="0" smtClean="0"/>
              <a:t>:</a:t>
            </a:r>
          </a:p>
          <a:p>
            <a:pPr marL="0" indent="0">
              <a:buNone/>
            </a:pPr>
            <a:endParaRPr lang="en-CA" sz="3600" b="1"/>
          </a:p>
          <a:p>
            <a:pPr marL="0" indent="0">
              <a:buNone/>
            </a:pPr>
            <a:endParaRPr lang="en-CA" sz="3600" b="1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606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CA" sz="3600" b="1" dirty="0" smtClean="0"/>
              <a:t>Overview:</a:t>
            </a:r>
          </a:p>
          <a:p>
            <a:pPr marL="0" indent="0">
              <a:buNone/>
            </a:pPr>
            <a:endParaRPr lang="en-CA" sz="800" dirty="0" smtClean="0"/>
          </a:p>
          <a:p>
            <a:r>
              <a:rPr lang="en-CA" dirty="0" smtClean="0"/>
              <a:t>Analyst Chart</a:t>
            </a:r>
          </a:p>
          <a:p>
            <a:r>
              <a:rPr lang="en-CA" dirty="0" smtClean="0"/>
              <a:t>Paper trading</a:t>
            </a:r>
          </a:p>
          <a:p>
            <a:r>
              <a:rPr lang="en-CA" dirty="0" smtClean="0"/>
              <a:t>Portfolio management</a:t>
            </a:r>
          </a:p>
          <a:p>
            <a:r>
              <a:rPr lang="en-CA" dirty="0" smtClean="0"/>
              <a:t>Watch list</a:t>
            </a:r>
          </a:p>
        </p:txBody>
      </p:sp>
    </p:spTree>
    <p:extLst>
      <p:ext uri="{BB962C8B-B14F-4D97-AF65-F5344CB8AC3E}">
        <p14:creationId xmlns:p14="http://schemas.microsoft.com/office/powerpoint/2010/main" val="389042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CA" dirty="0" smtClean="0"/>
              <a:t>Screen shot main window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648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Problem 1:  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 Install new library, try </a:t>
            </a:r>
            <a:r>
              <a:rPr lang="en-CA" dirty="0" err="1" smtClean="0">
                <a:hlinkClick r:id="rId2"/>
              </a:rPr>
              <a:t>DynamicDataDisplay</a:t>
            </a:r>
            <a:r>
              <a:rPr lang="en-CA" dirty="0" smtClean="0"/>
              <a:t>, </a:t>
            </a:r>
            <a:r>
              <a:rPr lang="en-CA" dirty="0" err="1" smtClean="0">
                <a:hlinkClick r:id="rId3"/>
              </a:rPr>
              <a:t>Visifire</a:t>
            </a:r>
            <a:r>
              <a:rPr lang="en-CA" dirty="0" smtClean="0"/>
              <a:t>, </a:t>
            </a:r>
            <a:r>
              <a:rPr lang="en-CA" dirty="0">
                <a:hlinkClick r:id="rId4"/>
              </a:rPr>
              <a:t>WPF </a:t>
            </a:r>
            <a:r>
              <a:rPr lang="en-CA" dirty="0" smtClean="0">
                <a:hlinkClick r:id="rId4"/>
              </a:rPr>
              <a:t>Toolkit</a:t>
            </a:r>
            <a:r>
              <a:rPr lang="en-CA" dirty="0" smtClean="0"/>
              <a:t>, </a:t>
            </a:r>
            <a:r>
              <a:rPr lang="en-CA" dirty="0" err="1"/>
              <a:t>Xceed</a:t>
            </a:r>
            <a:r>
              <a:rPr lang="en-CA" dirty="0"/>
              <a:t> Toolkit </a:t>
            </a:r>
            <a:r>
              <a:rPr lang="en-CA" dirty="0" smtClean="0"/>
              <a:t>Plus.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Set the </a:t>
            </a:r>
            <a:r>
              <a:rPr lang="en-CA" dirty="0" err="1" smtClean="0"/>
              <a:t>oxyPlot</a:t>
            </a:r>
            <a:r>
              <a:rPr lang="en-CA" dirty="0" smtClean="0"/>
              <a:t> library which is 2D plot open code generation library </a:t>
            </a: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     </a:t>
            </a:r>
          </a:p>
          <a:p>
            <a:pPr marL="0" indent="0">
              <a:buNone/>
            </a:pP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Problem 2: </a:t>
            </a:r>
          </a:p>
          <a:p>
            <a:pPr marL="0" indent="0">
              <a:buNone/>
            </a:pPr>
            <a:r>
              <a:rPr lang="en-CA" dirty="0" smtClean="0"/>
              <a:t> candle line, no rectangle in library</a:t>
            </a:r>
          </a:p>
          <a:p>
            <a:pPr marL="0" indent="0">
              <a:buNone/>
            </a:pPr>
            <a:r>
              <a:rPr lang="en-CA" dirty="0" smtClean="0"/>
              <a:t>        ( </a:t>
            </a:r>
            <a:r>
              <a:rPr lang="en-CA" dirty="0" err="1" smtClean="0"/>
              <a:t>oxyPlot</a:t>
            </a:r>
            <a:r>
              <a:rPr lang="en-CA" dirty="0" smtClean="0"/>
              <a:t>: 2D plot generation library )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      draw by myself with price calculation</a:t>
            </a:r>
          </a:p>
          <a:p>
            <a:pPr marL="0" indent="0">
              <a:buNone/>
            </a:pP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Problem 3: </a:t>
            </a:r>
          </a:p>
          <a:p>
            <a:pPr marL="0" indent="0">
              <a:buNone/>
            </a:pPr>
            <a:r>
              <a:rPr lang="en-CA" dirty="0" smtClean="0"/>
              <a:t>    check quantity and cost by stock ticker </a:t>
            </a:r>
          </a:p>
          <a:p>
            <a:pPr marL="0" indent="0">
              <a:buNone/>
            </a:pPr>
            <a:r>
              <a:rPr lang="en-CA" dirty="0" smtClean="0"/>
              <a:t>    Set action buy=1, sell=-1 </a:t>
            </a:r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Problem 4: </a:t>
            </a:r>
          </a:p>
          <a:p>
            <a:pPr marL="0" indent="0">
              <a:buNone/>
            </a:pPr>
            <a:r>
              <a:rPr lang="en-CA" dirty="0" smtClean="0"/>
              <a:t>    check quantity and cost by stock ticker </a:t>
            </a:r>
          </a:p>
          <a:p>
            <a:pPr marL="0" indent="0">
              <a:buNone/>
            </a:pPr>
            <a:r>
              <a:rPr lang="en-CA" dirty="0" smtClean="0"/>
              <a:t>    Set action buy=1, sell=-1 </a:t>
            </a:r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CA" dirty="0" smtClean="0"/>
              <a:t>Screen shot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165</Words>
  <Application>Microsoft Office PowerPoint</Application>
  <PresentationFormat>On-screen Show (4:3)</PresentationFormat>
  <Paragraphs>47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Stock trade and analyst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trade and analyst system</dc:title>
  <dc:creator>xq</dc:creator>
  <cp:lastModifiedBy>xq</cp:lastModifiedBy>
  <cp:revision>20</cp:revision>
  <dcterms:created xsi:type="dcterms:W3CDTF">2016-09-15T02:32:20Z</dcterms:created>
  <dcterms:modified xsi:type="dcterms:W3CDTF">2016-09-15T11:54:57Z</dcterms:modified>
</cp:coreProperties>
</file>