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84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7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31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0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7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3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36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70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3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9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02624" cy="144015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trade, analysis and portfolio management 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772" y="5157192"/>
            <a:ext cx="7172619" cy="108012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Developed by </a:t>
            </a:r>
            <a:r>
              <a:rPr lang="en-CA" dirty="0" err="1">
                <a:solidFill>
                  <a:schemeClr val="tx1"/>
                </a:solidFill>
              </a:rPr>
              <a:t>Quan</a:t>
            </a:r>
            <a:r>
              <a:rPr lang="en-CA" dirty="0">
                <a:solidFill>
                  <a:schemeClr val="tx1"/>
                </a:solidFill>
              </a:rPr>
              <a:t> Xing, </a:t>
            </a:r>
            <a:r>
              <a:rPr lang="en-CA" dirty="0" err="1">
                <a:solidFill>
                  <a:schemeClr val="tx1"/>
                </a:solidFill>
              </a:rPr>
              <a:t>Guofeng</a:t>
            </a:r>
            <a:r>
              <a:rPr lang="en-CA" dirty="0">
                <a:solidFill>
                  <a:schemeClr val="tx1"/>
                </a:solidFill>
              </a:rPr>
              <a:t> Wu</a:t>
            </a:r>
          </a:p>
          <a:p>
            <a:endParaRPr lang="en-CA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2348880"/>
            <a:ext cx="806489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3600" dirty="0" smtClean="0">
              <a:solidFill>
                <a:schemeClr val="tx1"/>
              </a:solidFill>
            </a:endParaRPr>
          </a:p>
          <a:p>
            <a:r>
              <a:rPr lang="en-CA" sz="3600" dirty="0" smtClean="0">
                <a:solidFill>
                  <a:schemeClr val="tx1"/>
                </a:solidFill>
              </a:rPr>
              <a:t>Stock trade, analyst simulator and portfolio management </a:t>
            </a:r>
          </a:p>
          <a:p>
            <a:r>
              <a:rPr lang="en-CA" sz="3600" dirty="0" smtClean="0">
                <a:solidFill>
                  <a:schemeClr val="tx1"/>
                </a:solidFill>
              </a:rPr>
              <a:t>For Windows desktop application </a:t>
            </a:r>
          </a:p>
        </p:txBody>
      </p:sp>
    </p:spTree>
    <p:extLst>
      <p:ext uri="{BB962C8B-B14F-4D97-AF65-F5344CB8AC3E}">
        <p14:creationId xmlns:p14="http://schemas.microsoft.com/office/powerpoint/2010/main" val="289836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</a:t>
            </a:r>
            <a:r>
              <a:rPr lang="en-CA" dirty="0"/>
              <a:t>: </a:t>
            </a:r>
            <a:r>
              <a:rPr lang="en-CA" dirty="0" smtClean="0"/>
              <a:t>Read and Insert a non </a:t>
            </a:r>
            <a:r>
              <a:rPr lang="en-CA" dirty="0" err="1" smtClean="0"/>
              <a:t>nullable</a:t>
            </a:r>
            <a:r>
              <a:rPr lang="en-CA" dirty="0" smtClean="0"/>
              <a:t> data into database</a:t>
            </a:r>
          </a:p>
          <a:p>
            <a:pPr marL="0" indent="0">
              <a:buNone/>
            </a:pPr>
            <a:r>
              <a:rPr lang="en-CA" sz="2400" dirty="0"/>
              <a:t> </a:t>
            </a:r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61" y="2072196"/>
            <a:ext cx="4597899" cy="708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61" y="3429000"/>
            <a:ext cx="4629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What we learn</a:t>
            </a:r>
          </a:p>
          <a:p>
            <a:pPr marL="0" indent="0">
              <a:buNone/>
            </a:pPr>
            <a:endParaRPr lang="en-CA" b="1" dirty="0" smtClean="0"/>
          </a:p>
          <a:p>
            <a:r>
              <a:rPr lang="en-CA" dirty="0"/>
              <a:t>If database can do well for you, do not </a:t>
            </a:r>
            <a:r>
              <a:rPr lang="en-CA" dirty="0" smtClean="0"/>
              <a:t>code</a:t>
            </a:r>
          </a:p>
          <a:p>
            <a:r>
              <a:rPr lang="en-CA" dirty="0" smtClean="0"/>
              <a:t>Save all the action of database as query</a:t>
            </a:r>
          </a:p>
          <a:p>
            <a:endParaRPr lang="en-CA" i="1" dirty="0" smtClean="0"/>
          </a:p>
          <a:p>
            <a:endParaRPr lang="en-CA" i="1" dirty="0"/>
          </a:p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r>
              <a:rPr lang="en-CA" sz="2400" dirty="0"/>
              <a:t>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907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900" b="1" dirty="0" smtClean="0"/>
              <a:t>Future work</a:t>
            </a:r>
          </a:p>
          <a:p>
            <a:r>
              <a:rPr lang="en-CA" sz="3400" dirty="0" smtClean="0"/>
              <a:t>Live data</a:t>
            </a:r>
          </a:p>
          <a:p>
            <a:r>
              <a:rPr lang="en-CA" sz="3400" dirty="0" smtClean="0"/>
              <a:t>Trend Lines on Chart</a:t>
            </a:r>
          </a:p>
          <a:p>
            <a:r>
              <a:rPr lang="en-CA" sz="3400" dirty="0" smtClean="0"/>
              <a:t>Layout design</a:t>
            </a:r>
          </a:p>
          <a:p>
            <a:r>
              <a:rPr lang="en-CA" sz="3400" dirty="0" smtClean="0"/>
              <a:t>Risk analyst</a:t>
            </a:r>
          </a:p>
          <a:p>
            <a:r>
              <a:rPr lang="en-CA" sz="3400" dirty="0" smtClean="0"/>
              <a:t>Delete portfolio and edit portfolio transaction data</a:t>
            </a:r>
            <a:endParaRPr lang="en-CA" sz="3600" dirty="0" smtClean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b="1" dirty="0" smtClean="0"/>
              <a:t>Summary</a:t>
            </a:r>
          </a:p>
          <a:p>
            <a:pPr marL="0" indent="0">
              <a:buNone/>
            </a:pPr>
            <a:endParaRPr lang="en-CA" sz="3600" b="1" dirty="0" smtClean="0"/>
          </a:p>
          <a:p>
            <a:r>
              <a:rPr lang="en-CA" sz="2000" b="1" dirty="0" smtClean="0"/>
              <a:t>Show candle like stock history chart (daily chart)</a:t>
            </a:r>
          </a:p>
          <a:p>
            <a:r>
              <a:rPr lang="en-CA" sz="2000" b="1" dirty="0" smtClean="0"/>
              <a:t>Make paper trade</a:t>
            </a:r>
          </a:p>
          <a:p>
            <a:r>
              <a:rPr lang="en-CA" sz="2000" b="1" dirty="0" smtClean="0"/>
              <a:t>Do investment portfolio management</a:t>
            </a:r>
            <a:endParaRPr lang="en-CA" sz="2000" b="1" dirty="0"/>
          </a:p>
          <a:p>
            <a:pPr marL="0" indent="0">
              <a:buNone/>
            </a:pP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sz="3600" b="1" dirty="0" smtClean="0"/>
              <a:t>Background</a:t>
            </a:r>
          </a:p>
          <a:p>
            <a:pPr marL="0" indent="0">
              <a:buNone/>
            </a:pPr>
            <a:r>
              <a:rPr lang="en-CA" dirty="0" smtClean="0"/>
              <a:t>Investors </a:t>
            </a:r>
            <a:r>
              <a:rPr lang="en-CA" dirty="0" smtClean="0"/>
              <a:t>want to </a:t>
            </a:r>
          </a:p>
          <a:p>
            <a:r>
              <a:rPr lang="en-CA" dirty="0" smtClean="0"/>
              <a:t>practice </a:t>
            </a:r>
            <a:r>
              <a:rPr lang="en-CA" dirty="0"/>
              <a:t>trading stocks </a:t>
            </a:r>
            <a:endParaRPr lang="en-CA" dirty="0" smtClean="0"/>
          </a:p>
          <a:p>
            <a:r>
              <a:rPr lang="en-CA" dirty="0" smtClean="0"/>
              <a:t>no </a:t>
            </a:r>
            <a:r>
              <a:rPr lang="en-CA" dirty="0"/>
              <a:t>financial </a:t>
            </a:r>
            <a:r>
              <a:rPr lang="en-CA" dirty="0" smtClean="0"/>
              <a:t>risk</a:t>
            </a:r>
          </a:p>
          <a:p>
            <a:r>
              <a:rPr lang="en-CA" dirty="0"/>
              <a:t>different investment strategies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The system can</a:t>
            </a:r>
          </a:p>
          <a:p>
            <a:r>
              <a:rPr lang="en-CA" dirty="0" smtClean="0"/>
              <a:t>Analyse the history of a stock price</a:t>
            </a:r>
          </a:p>
          <a:p>
            <a:r>
              <a:rPr lang="en-CA" dirty="0" smtClean="0"/>
              <a:t>Make an informed decision of stock trade</a:t>
            </a:r>
          </a:p>
          <a:p>
            <a:r>
              <a:rPr lang="en-CA" dirty="0" smtClean="0"/>
              <a:t>Manage the investment portfolio</a:t>
            </a:r>
            <a:endParaRPr lang="en-CA" dirty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0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en-CA" sz="3600" b="1" dirty="0" smtClean="0"/>
              <a:t>Overview</a:t>
            </a:r>
          </a:p>
          <a:p>
            <a:pPr marL="0" indent="0">
              <a:buNone/>
            </a:pPr>
            <a:endParaRPr lang="en-CA" sz="800" dirty="0" smtClean="0"/>
          </a:p>
          <a:p>
            <a:r>
              <a:rPr lang="en-CA" dirty="0" smtClean="0"/>
              <a:t>Analyst Chart </a:t>
            </a:r>
          </a:p>
          <a:p>
            <a:r>
              <a:rPr lang="en-CA" dirty="0" smtClean="0"/>
              <a:t>Paper trading</a:t>
            </a:r>
          </a:p>
          <a:p>
            <a:r>
              <a:rPr lang="en-CA" dirty="0" smtClean="0"/>
              <a:t>Portfolio management</a:t>
            </a:r>
          </a:p>
          <a:p>
            <a:r>
              <a:rPr lang="en-CA" dirty="0" smtClean="0"/>
              <a:t>Watch list</a:t>
            </a:r>
          </a:p>
        </p:txBody>
      </p:sp>
    </p:spTree>
    <p:extLst>
      <p:ext uri="{BB962C8B-B14F-4D97-AF65-F5344CB8AC3E}">
        <p14:creationId xmlns:p14="http://schemas.microsoft.com/office/powerpoint/2010/main" val="389042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GUI</a:t>
            </a:r>
            <a:endParaRPr lang="en-US" sz="36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27584" y="2564904"/>
            <a:ext cx="7201873" cy="3926706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67544" y="1061120"/>
            <a:ext cx="8075240" cy="128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48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Problem </a:t>
            </a:r>
            <a:r>
              <a:rPr lang="en-CA" dirty="0" smtClean="0"/>
              <a:t>:     Install new library</a:t>
            </a:r>
          </a:p>
          <a:p>
            <a:pPr marL="0" indent="0">
              <a:buNone/>
            </a:pPr>
            <a:r>
              <a:rPr lang="en-CA" dirty="0" smtClean="0"/>
              <a:t>Try Dynamic Data Display</a:t>
            </a:r>
            <a:r>
              <a:rPr lang="en-CA" dirty="0"/>
              <a:t>, </a:t>
            </a:r>
            <a:r>
              <a:rPr lang="en-CA" dirty="0" smtClean="0"/>
              <a:t>WPF Toolkit,  </a:t>
            </a:r>
            <a:r>
              <a:rPr lang="en-CA" dirty="0" err="1"/>
              <a:t>Xceed</a:t>
            </a:r>
            <a:r>
              <a:rPr lang="en-CA" dirty="0"/>
              <a:t> Toolkit </a:t>
            </a:r>
            <a:r>
              <a:rPr lang="en-CA" dirty="0" smtClean="0"/>
              <a:t>Plus,</a:t>
            </a:r>
            <a:r>
              <a:rPr lang="en-CA" dirty="0"/>
              <a:t> </a:t>
            </a:r>
            <a:r>
              <a:rPr lang="en-CA" dirty="0" err="1" smtClean="0"/>
              <a:t>DevExpress</a:t>
            </a:r>
            <a:r>
              <a:rPr lang="en-CA" dirty="0" smtClean="0"/>
              <a:t> , </a:t>
            </a:r>
            <a:r>
              <a:rPr lang="en-CA" dirty="0" err="1" smtClean="0"/>
              <a:t>Telerik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 err="1" smtClean="0"/>
              <a:t>oxyPlot</a:t>
            </a:r>
            <a:r>
              <a:rPr lang="en-CA" b="1" dirty="0" smtClean="0"/>
              <a:t>:</a:t>
            </a:r>
            <a:r>
              <a:rPr lang="en-CA" dirty="0" smtClean="0"/>
              <a:t> 2D plot model from MIT</a:t>
            </a:r>
          </a:p>
          <a:p>
            <a:r>
              <a:rPr lang="en-CA" dirty="0" smtClean="0"/>
              <a:t> always check the update version before   installation</a:t>
            </a:r>
          </a:p>
          <a:p>
            <a:r>
              <a:rPr lang="en-CA" dirty="0" smtClean="0"/>
              <a:t> check the key word in entire solution to remove unsuccessful installation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5"/>
            <a:ext cx="8291264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Problem </a:t>
            </a:r>
            <a:r>
              <a:rPr lang="en-CA" sz="3600" dirty="0" smtClean="0"/>
              <a:t>: </a:t>
            </a:r>
            <a:r>
              <a:rPr lang="en-CA" dirty="0" smtClean="0"/>
              <a:t>  candle stick, no rectangle in library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28956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59098" y="2348880"/>
            <a:ext cx="4845350" cy="2809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/>
              <a:t>Price calculation to generate 10 point with line connection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Problem</a:t>
            </a:r>
            <a:r>
              <a:rPr lang="en-CA" dirty="0" smtClean="0"/>
              <a:t> : Query to get quantity and current value by stock ticker without extra data.</a:t>
            </a:r>
          </a:p>
          <a:p>
            <a:pPr marL="0" indent="0">
              <a:buNone/>
            </a:pPr>
            <a:r>
              <a:rPr lang="en-CA" dirty="0" smtClean="0"/>
              <a:t>  wrong: Set </a:t>
            </a:r>
            <a:r>
              <a:rPr lang="en-CA" dirty="0" smtClean="0"/>
              <a:t>buy=true or 1, sell=false or 0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right:    Set action buy = 1, sell = -1 , 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     none(hold) =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6969043" cy="15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Problem: Get history data for stock and import to Azure database</a:t>
            </a:r>
          </a:p>
          <a:p>
            <a:pPr marL="0" indent="0">
              <a:buNone/>
            </a:pPr>
            <a:r>
              <a:rPr lang="en-CA" dirty="0" smtClean="0"/>
              <a:t>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SP500 company as sample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Daily data using </a:t>
            </a:r>
            <a:r>
              <a:rPr lang="en-US" sz="2000" dirty="0" err="1" smtClean="0"/>
              <a:t>webClient.DownloadFile</a:t>
            </a:r>
            <a:r>
              <a:rPr lang="en-CA" sz="2000" dirty="0" smtClean="0"/>
              <a:t>   </a:t>
            </a:r>
          </a:p>
          <a:p>
            <a:pPr marL="0" indent="0">
              <a:buNone/>
            </a:pPr>
            <a:r>
              <a:rPr lang="en-US" sz="2000" dirty="0" smtClean="0"/>
              <a:t>         http</a:t>
            </a:r>
            <a:r>
              <a:rPr lang="en-US" sz="2000" dirty="0"/>
              <a:t>://</a:t>
            </a:r>
            <a:r>
              <a:rPr lang="en-US" sz="2000" dirty="0" smtClean="0"/>
              <a:t>ichart.finance.yahoo.com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Combine the 500 separate file into one file to fit the table structure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Using import tool of MS </a:t>
            </a:r>
            <a:r>
              <a:rPr lang="en-US" sz="2000" dirty="0" err="1" smtClean="0"/>
              <a:t>Sql</a:t>
            </a:r>
            <a:r>
              <a:rPr lang="en-US" sz="2000" dirty="0" smtClean="0"/>
              <a:t> Server to Azure database</a:t>
            </a:r>
          </a:p>
          <a:p>
            <a:pPr lvl="1" indent="-342900">
              <a:buAutoNum type="alphaUcPeriod"/>
            </a:pPr>
            <a:r>
              <a:rPr lang="en-US" sz="1600" dirty="0" smtClean="0"/>
              <a:t>Local import, script export, run script on Azure</a:t>
            </a:r>
          </a:p>
          <a:p>
            <a:pPr lvl="1" indent="-342900">
              <a:buAutoNum type="alphaUcPeriod"/>
            </a:pPr>
            <a:r>
              <a:rPr lang="en-US" sz="1600" dirty="0" smtClean="0"/>
              <a:t>Direct</a:t>
            </a:r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Problem: </a:t>
            </a:r>
            <a:r>
              <a:rPr lang="en-CA" dirty="0" smtClean="0"/>
              <a:t>Show the processed data from database in </a:t>
            </a:r>
            <a:r>
              <a:rPr lang="en-CA" dirty="0" err="1" smtClean="0"/>
              <a:t>datagrid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 smtClean="0"/>
              <a:t>Create a separate class  and binding it to </a:t>
            </a:r>
            <a:r>
              <a:rPr lang="en-CA" sz="2000" dirty="0" err="1" smtClean="0"/>
              <a:t>datagrid</a:t>
            </a:r>
            <a:r>
              <a:rPr lang="en-CA" sz="2000" dirty="0" smtClean="0"/>
              <a:t> object</a:t>
            </a:r>
          </a:p>
          <a:p>
            <a:pPr marL="457200" indent="-457200">
              <a:buAutoNum type="arabicPeriod"/>
            </a:pPr>
            <a:endParaRPr lang="en-CA" sz="2000" dirty="0"/>
          </a:p>
          <a:p>
            <a:pPr marL="0" indent="0">
              <a:buNone/>
            </a:pPr>
            <a:r>
              <a:rPr lang="en-CA" sz="2400" dirty="0" smtClean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457200" indent="-457200">
              <a:buAutoNum type="arabicPeriod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304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Stock trade, analysis and portfolio management system </vt:lpstr>
      <vt:lpstr>PowerPoint Presentation</vt:lpstr>
      <vt:lpstr>PowerPoint Presentation</vt:lpstr>
      <vt:lpstr>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trade and analyst system</dc:title>
  <dc:creator>xq</dc:creator>
  <cp:lastModifiedBy>xq</cp:lastModifiedBy>
  <cp:revision>52</cp:revision>
  <dcterms:created xsi:type="dcterms:W3CDTF">2016-09-15T02:32:20Z</dcterms:created>
  <dcterms:modified xsi:type="dcterms:W3CDTF">2016-09-16T11:27:38Z</dcterms:modified>
</cp:coreProperties>
</file>