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84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5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7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31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7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0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7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3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36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70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3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98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sifire.com/" TargetMode="External"/><Relationship Id="rId2" Type="http://schemas.openxmlformats.org/officeDocument/2006/relationships/hyperlink" Target="http://dynamicdatadisplay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pf.codeplex.com/releases/view/4053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02624" cy="1440159"/>
          </a:xfrm>
        </p:spPr>
        <p:txBody>
          <a:bodyPr>
            <a:normAutofit fontScale="90000"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trade, analysis and portfolio management 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772" y="5157192"/>
            <a:ext cx="7172619" cy="108012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Developed by </a:t>
            </a:r>
            <a:r>
              <a:rPr lang="en-CA" dirty="0" err="1">
                <a:solidFill>
                  <a:schemeClr val="tx1"/>
                </a:solidFill>
              </a:rPr>
              <a:t>Quan</a:t>
            </a:r>
            <a:r>
              <a:rPr lang="en-CA" dirty="0">
                <a:solidFill>
                  <a:schemeClr val="tx1"/>
                </a:solidFill>
              </a:rPr>
              <a:t> Xing, </a:t>
            </a:r>
            <a:r>
              <a:rPr lang="en-CA" dirty="0" err="1">
                <a:solidFill>
                  <a:schemeClr val="tx1"/>
                </a:solidFill>
              </a:rPr>
              <a:t>Guofeng</a:t>
            </a:r>
            <a:r>
              <a:rPr lang="en-CA" dirty="0">
                <a:solidFill>
                  <a:schemeClr val="tx1"/>
                </a:solidFill>
              </a:rPr>
              <a:t> Wu</a:t>
            </a:r>
          </a:p>
          <a:p>
            <a:endParaRPr lang="en-CA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2348880"/>
            <a:ext cx="806489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3600" dirty="0" smtClean="0">
              <a:solidFill>
                <a:schemeClr val="tx1"/>
              </a:solidFill>
            </a:endParaRPr>
          </a:p>
          <a:p>
            <a:r>
              <a:rPr lang="en-CA" sz="3600" dirty="0" smtClean="0">
                <a:solidFill>
                  <a:schemeClr val="tx1"/>
                </a:solidFill>
              </a:rPr>
              <a:t>Stock </a:t>
            </a:r>
            <a:r>
              <a:rPr lang="en-CA" sz="3600" dirty="0" smtClean="0">
                <a:solidFill>
                  <a:schemeClr val="tx1"/>
                </a:solidFill>
              </a:rPr>
              <a:t>trade, analyst simulator and portfolio management </a:t>
            </a:r>
            <a:endParaRPr lang="en-CA" sz="3600" dirty="0" smtClean="0">
              <a:solidFill>
                <a:schemeClr val="tx1"/>
              </a:solidFill>
            </a:endParaRPr>
          </a:p>
          <a:p>
            <a:r>
              <a:rPr lang="en-CA" sz="3600" dirty="0" smtClean="0">
                <a:solidFill>
                  <a:schemeClr val="tx1"/>
                </a:solidFill>
              </a:rPr>
              <a:t>For Windows desktop application </a:t>
            </a:r>
            <a:endParaRPr lang="en-CA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6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900" b="1" dirty="0" smtClean="0"/>
              <a:t>Future work</a:t>
            </a:r>
          </a:p>
          <a:p>
            <a:r>
              <a:rPr lang="en-CA" sz="3400" dirty="0" smtClean="0"/>
              <a:t>Live data</a:t>
            </a:r>
          </a:p>
          <a:p>
            <a:r>
              <a:rPr lang="en-CA" sz="3400" dirty="0" smtClean="0"/>
              <a:t>Trend Lines on Chart</a:t>
            </a:r>
          </a:p>
          <a:p>
            <a:r>
              <a:rPr lang="en-CA" sz="3400" dirty="0" smtClean="0"/>
              <a:t>Print</a:t>
            </a:r>
          </a:p>
          <a:p>
            <a:r>
              <a:rPr lang="en-CA" sz="3400" dirty="0" smtClean="0"/>
              <a:t>Layout design</a:t>
            </a:r>
          </a:p>
          <a:p>
            <a:r>
              <a:rPr lang="en-CA" sz="3400" dirty="0" smtClean="0"/>
              <a:t>Account</a:t>
            </a:r>
          </a:p>
          <a:p>
            <a:r>
              <a:rPr lang="en-CA" sz="3400" dirty="0" smtClean="0"/>
              <a:t>Position</a:t>
            </a:r>
          </a:p>
          <a:p>
            <a:r>
              <a:rPr lang="en-CA" sz="3400" dirty="0" smtClean="0"/>
              <a:t>Risk </a:t>
            </a:r>
            <a:r>
              <a:rPr lang="en-CA" sz="3400" dirty="0" smtClean="0"/>
              <a:t>analyst</a:t>
            </a:r>
          </a:p>
          <a:p>
            <a:r>
              <a:rPr lang="en-CA" sz="3400" dirty="0" smtClean="0"/>
              <a:t>Delete portfolio and edit portfolio transaction data</a:t>
            </a:r>
            <a:endParaRPr lang="en-CA" sz="3600" dirty="0" smtClean="0"/>
          </a:p>
          <a:p>
            <a:pPr marL="0" indent="0">
              <a:buNone/>
            </a:pPr>
            <a:endParaRPr lang="en-CA" sz="3600" b="1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b="1" dirty="0" smtClean="0"/>
              <a:t>Summary</a:t>
            </a:r>
          </a:p>
          <a:p>
            <a:pPr marL="0" indent="0">
              <a:buNone/>
            </a:pPr>
            <a:endParaRPr lang="en-CA" sz="3600" b="1" dirty="0" smtClean="0"/>
          </a:p>
          <a:p>
            <a:r>
              <a:rPr lang="en-CA" sz="2000" b="1" dirty="0" smtClean="0"/>
              <a:t>Show candle like stock history chart (daily chart)</a:t>
            </a:r>
          </a:p>
          <a:p>
            <a:r>
              <a:rPr lang="en-CA" sz="2000" b="1" dirty="0" smtClean="0"/>
              <a:t>Make paper trade</a:t>
            </a:r>
          </a:p>
          <a:p>
            <a:r>
              <a:rPr lang="en-CA" sz="2000" b="1" dirty="0" smtClean="0"/>
              <a:t>Do investment portfolio management</a:t>
            </a:r>
            <a:endParaRPr lang="en-CA" sz="2000" b="1" dirty="0"/>
          </a:p>
          <a:p>
            <a:pPr marL="0" indent="0">
              <a:buNone/>
            </a:pP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 algn="ctr">
              <a:buNone/>
            </a:pPr>
            <a:r>
              <a:rPr lang="en-CA" sz="3600" b="1" dirty="0" smtClean="0"/>
              <a:t>Background</a:t>
            </a:r>
          </a:p>
          <a:p>
            <a:pPr marL="0" indent="0" algn="ctr">
              <a:buNone/>
            </a:pPr>
            <a:endParaRPr lang="en-CA" sz="3600" b="1" dirty="0" smtClean="0"/>
          </a:p>
          <a:p>
            <a:pPr marL="0" indent="0">
              <a:buNone/>
            </a:pPr>
            <a:r>
              <a:rPr lang="en-CA" sz="2400" b="1" dirty="0" smtClean="0"/>
              <a:t>The purpose is to provide to investor a tool for analysing the history of a stock price, make an informed decision of stock trade, and management his investment portfolio.</a:t>
            </a:r>
            <a:endParaRPr lang="en-CA" sz="2400" b="1" dirty="0"/>
          </a:p>
          <a:p>
            <a:pPr marL="0" indent="0">
              <a:buNone/>
            </a:pPr>
            <a:endParaRPr lang="en-CA" sz="3600" b="1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606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sz="3600" b="1" dirty="0" smtClean="0"/>
              <a:t>Overview:</a:t>
            </a:r>
          </a:p>
          <a:p>
            <a:pPr marL="0" indent="0">
              <a:buNone/>
            </a:pPr>
            <a:endParaRPr lang="en-CA" sz="800" dirty="0" smtClean="0"/>
          </a:p>
          <a:p>
            <a:r>
              <a:rPr lang="en-CA" dirty="0" smtClean="0"/>
              <a:t>Analyst Chart</a:t>
            </a:r>
          </a:p>
          <a:p>
            <a:r>
              <a:rPr lang="en-CA" dirty="0" smtClean="0"/>
              <a:t>Paper trading</a:t>
            </a:r>
          </a:p>
          <a:p>
            <a:r>
              <a:rPr lang="en-CA" dirty="0" smtClean="0"/>
              <a:t>Portfolio management</a:t>
            </a:r>
          </a:p>
          <a:p>
            <a:r>
              <a:rPr lang="en-CA" dirty="0" smtClean="0"/>
              <a:t>Watch list</a:t>
            </a:r>
          </a:p>
        </p:txBody>
      </p:sp>
    </p:spTree>
    <p:extLst>
      <p:ext uri="{BB962C8B-B14F-4D97-AF65-F5344CB8AC3E}">
        <p14:creationId xmlns:p14="http://schemas.microsoft.com/office/powerpoint/2010/main" val="389042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GUI:</a:t>
            </a:r>
            <a:endParaRPr lang="en-US" sz="36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15875" y="1857375"/>
            <a:ext cx="9159875" cy="49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8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Problem 1:  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Install new library, try </a:t>
            </a:r>
            <a:r>
              <a:rPr lang="en-CA" dirty="0" err="1" smtClean="0">
                <a:hlinkClick r:id="rId2"/>
              </a:rPr>
              <a:t>DynamicDataDisplay</a:t>
            </a:r>
            <a:r>
              <a:rPr lang="en-CA" dirty="0" smtClean="0"/>
              <a:t>, </a:t>
            </a:r>
            <a:r>
              <a:rPr lang="en-CA" dirty="0" err="1" smtClean="0">
                <a:hlinkClick r:id="rId3"/>
              </a:rPr>
              <a:t>Visifire</a:t>
            </a:r>
            <a:r>
              <a:rPr lang="en-CA" dirty="0" smtClean="0"/>
              <a:t>, </a:t>
            </a:r>
            <a:r>
              <a:rPr lang="en-CA" dirty="0">
                <a:hlinkClick r:id="rId4"/>
              </a:rPr>
              <a:t>WPF </a:t>
            </a:r>
            <a:r>
              <a:rPr lang="en-CA" dirty="0" smtClean="0">
                <a:hlinkClick r:id="rId4"/>
              </a:rPr>
              <a:t>Toolkit</a:t>
            </a:r>
            <a:r>
              <a:rPr lang="en-CA" dirty="0" smtClean="0"/>
              <a:t>, </a:t>
            </a:r>
            <a:r>
              <a:rPr lang="en-CA" dirty="0" err="1"/>
              <a:t>Xceed</a:t>
            </a:r>
            <a:r>
              <a:rPr lang="en-CA" dirty="0"/>
              <a:t> Toolkit </a:t>
            </a:r>
            <a:r>
              <a:rPr lang="en-CA" dirty="0" smtClean="0"/>
              <a:t>Plus.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Set the </a:t>
            </a:r>
            <a:r>
              <a:rPr lang="en-CA" dirty="0" err="1" smtClean="0"/>
              <a:t>oxyPlot</a:t>
            </a:r>
            <a:r>
              <a:rPr lang="en-CA" dirty="0" smtClean="0"/>
              <a:t> library which is 2D plot open code generation library 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  </a:t>
            </a:r>
          </a:p>
          <a:p>
            <a:pPr marL="0" indent="0">
              <a:buNone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Problem 2: </a:t>
            </a:r>
          </a:p>
          <a:p>
            <a:pPr marL="0" indent="0">
              <a:buNone/>
            </a:pPr>
            <a:r>
              <a:rPr lang="en-CA" dirty="0" smtClean="0"/>
              <a:t> candle line, no rectangle in library</a:t>
            </a:r>
          </a:p>
          <a:p>
            <a:pPr marL="0" indent="0">
              <a:buNone/>
            </a:pPr>
            <a:r>
              <a:rPr lang="en-CA" dirty="0" smtClean="0"/>
              <a:t>        ( </a:t>
            </a:r>
            <a:r>
              <a:rPr lang="en-CA" dirty="0" err="1" smtClean="0"/>
              <a:t>oxyPlot</a:t>
            </a:r>
            <a:r>
              <a:rPr lang="en-CA" dirty="0" smtClean="0"/>
              <a:t>: 2D plot generation library )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   draw by myself with price calculation</a:t>
            </a:r>
          </a:p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Problem 3: </a:t>
            </a:r>
          </a:p>
          <a:p>
            <a:pPr marL="0" indent="0">
              <a:buNone/>
            </a:pPr>
            <a:r>
              <a:rPr lang="en-CA" dirty="0" smtClean="0"/>
              <a:t>    check quantity and cost by stock ticker 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    write the right query without extra data.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 Set action buy=1, sell=-1 , none = 0</a:t>
            </a:r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Problem: Get history data for stock and import to Azure database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 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SP500 company as sample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Daily data using </a:t>
            </a:r>
            <a:r>
              <a:rPr lang="en-US" sz="2000" dirty="0" err="1" smtClean="0"/>
              <a:t>webClient.DownloadFile</a:t>
            </a:r>
            <a:r>
              <a:rPr lang="en-US" sz="2000" dirty="0" smtClean="0"/>
              <a:t>(</a:t>
            </a:r>
            <a:r>
              <a:rPr lang="en-US" sz="2000" dirty="0" err="1" smtClean="0"/>
              <a:t>url</a:t>
            </a:r>
            <a:r>
              <a:rPr lang="en-US" sz="2000" dirty="0" smtClean="0"/>
              <a:t>, </a:t>
            </a:r>
            <a:r>
              <a:rPr lang="en-US" sz="2000" dirty="0" err="1" smtClean="0"/>
              <a:t>dayFile</a:t>
            </a:r>
            <a:r>
              <a:rPr lang="en-US" sz="2000" dirty="0" smtClean="0"/>
              <a:t>)</a:t>
            </a:r>
            <a:r>
              <a:rPr lang="en-CA" sz="2000" dirty="0" smtClean="0"/>
              <a:t> </a:t>
            </a:r>
          </a:p>
          <a:p>
            <a:pPr marL="0" indent="0">
              <a:buNone/>
            </a:pPr>
            <a:r>
              <a:rPr lang="en-CA" sz="2000" dirty="0" smtClean="0"/>
              <a:t>from yahoo finance</a:t>
            </a:r>
            <a:r>
              <a:rPr lang="en-US" sz="2000" dirty="0"/>
              <a:t>http://</a:t>
            </a:r>
            <a:r>
              <a:rPr lang="en-US" sz="2000" dirty="0" smtClean="0"/>
              <a:t>ichart.finance.yahoo.com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Combine the 500 separate file into one file to fit the table structure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Using import tool of MS </a:t>
            </a:r>
            <a:r>
              <a:rPr lang="en-US" sz="2000" dirty="0" err="1" smtClean="0"/>
              <a:t>Sql</a:t>
            </a:r>
            <a:r>
              <a:rPr lang="en-US" sz="2000" dirty="0" smtClean="0"/>
              <a:t> Server to Azure database</a:t>
            </a:r>
          </a:p>
          <a:p>
            <a:pPr lvl="1" indent="-342900">
              <a:buAutoNum type="alphaUcPeriod"/>
            </a:pPr>
            <a:r>
              <a:rPr lang="en-US" sz="1600" dirty="0" smtClean="0"/>
              <a:t>Local import, script export, run script on Azure</a:t>
            </a:r>
          </a:p>
          <a:p>
            <a:pPr lvl="1" indent="-342900">
              <a:buAutoNum type="alphaUcPeriod"/>
            </a:pPr>
            <a:r>
              <a:rPr lang="en-US" sz="1600" dirty="0" smtClean="0"/>
              <a:t>Direct</a:t>
            </a:r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Problem: </a:t>
            </a:r>
            <a:r>
              <a:rPr lang="en-CA" dirty="0" smtClean="0"/>
              <a:t>Show the processed data from database in </a:t>
            </a:r>
            <a:r>
              <a:rPr lang="en-CA" dirty="0" err="1" smtClean="0"/>
              <a:t>datagrid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457200" indent="-457200">
              <a:buAutoNum type="arabicPeriod"/>
            </a:pPr>
            <a:r>
              <a:rPr lang="en-CA" sz="2000" dirty="0" smtClean="0"/>
              <a:t>Create a separate class  and binding it to </a:t>
            </a:r>
            <a:r>
              <a:rPr lang="en-CA" sz="2000" dirty="0" err="1" smtClean="0"/>
              <a:t>datagrid</a:t>
            </a:r>
            <a:r>
              <a:rPr lang="en-CA" sz="2000" dirty="0" smtClean="0"/>
              <a:t> object</a:t>
            </a:r>
          </a:p>
          <a:p>
            <a:pPr marL="457200" indent="-457200">
              <a:buAutoNum type="arabicPeriod"/>
            </a:pPr>
            <a:endParaRPr lang="en-CA" sz="2000" dirty="0"/>
          </a:p>
          <a:p>
            <a:pPr marL="0" indent="0">
              <a:buNone/>
            </a:pPr>
            <a:r>
              <a:rPr lang="en-CA" dirty="0"/>
              <a:t>Problem: </a:t>
            </a:r>
            <a:r>
              <a:rPr lang="en-CA" dirty="0" smtClean="0"/>
              <a:t>Read and Insert a non </a:t>
            </a:r>
            <a:r>
              <a:rPr lang="en-CA" dirty="0" err="1" smtClean="0"/>
              <a:t>nullable</a:t>
            </a:r>
            <a:r>
              <a:rPr lang="en-CA" dirty="0" smtClean="0"/>
              <a:t> data into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 </a:t>
            </a:r>
            <a:endParaRPr lang="en-CA" sz="2400" dirty="0" smtClean="0"/>
          </a:p>
          <a:p>
            <a:pPr marL="0" indent="0">
              <a:buNone/>
            </a:pPr>
            <a:endParaRPr lang="en-CA" dirty="0"/>
          </a:p>
          <a:p>
            <a:pPr marL="457200" indent="-457200">
              <a:buAutoNum type="arabicPeriod"/>
            </a:pPr>
            <a:endParaRPr lang="en-C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077072"/>
            <a:ext cx="4943475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047704"/>
            <a:ext cx="46291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309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Stock trade, analysis and portfolio management system </vt:lpstr>
      <vt:lpstr>PowerPoint Presentation</vt:lpstr>
      <vt:lpstr>PowerPoint Presentation</vt:lpstr>
      <vt:lpstr>GUI: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trade and analyst system</dc:title>
  <dc:creator>xq</dc:creator>
  <cp:lastModifiedBy>student (password is student)</cp:lastModifiedBy>
  <cp:revision>29</cp:revision>
  <dcterms:created xsi:type="dcterms:W3CDTF">2016-09-15T02:32:20Z</dcterms:created>
  <dcterms:modified xsi:type="dcterms:W3CDTF">2016-09-15T17:45:34Z</dcterms:modified>
</cp:coreProperties>
</file>