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fire.com/" TargetMode="External"/><Relationship Id="rId2" Type="http://schemas.openxmlformats.org/officeDocument/2006/relationships/hyperlink" Target="http://dynamicdatadisplay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f.codeplex.com/releases/view/405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trade and analyst 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</a:t>
            </a:r>
            <a:r>
              <a:rPr lang="en-CA" sz="3600" dirty="0">
                <a:solidFill>
                  <a:schemeClr val="tx1"/>
                </a:solidFill>
              </a:rPr>
              <a:t>trade and analyst </a:t>
            </a:r>
            <a:r>
              <a:rPr lang="en-CA" sz="3600" dirty="0" smtClean="0">
                <a:solidFill>
                  <a:schemeClr val="tx1"/>
                </a:solidFill>
              </a:rPr>
              <a:t>simulator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based on desktop  with windows OS.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Print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Account</a:t>
            </a:r>
          </a:p>
          <a:p>
            <a:r>
              <a:rPr lang="en-CA" sz="3400" dirty="0" smtClean="0"/>
              <a:t>Position</a:t>
            </a:r>
          </a:p>
          <a:p>
            <a:r>
              <a:rPr lang="en-CA" sz="3400" dirty="0" smtClean="0"/>
              <a:t>Risk analyst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Background:</a:t>
            </a:r>
          </a:p>
          <a:p>
            <a:pPr marL="0" indent="0">
              <a:buNone/>
            </a:pPr>
            <a:endParaRPr lang="en-CA" sz="3600" b="1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Overview: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GUI: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5875" y="1857375"/>
            <a:ext cx="9159875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1: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Install new library, try </a:t>
            </a:r>
            <a:r>
              <a:rPr lang="en-CA" dirty="0" err="1" smtClean="0">
                <a:hlinkClick r:id="rId2"/>
              </a:rPr>
              <a:t>DynamicDataDisplay</a:t>
            </a:r>
            <a:r>
              <a:rPr lang="en-CA" dirty="0" smtClean="0"/>
              <a:t>, </a:t>
            </a:r>
            <a:r>
              <a:rPr lang="en-CA" dirty="0" err="1" smtClean="0">
                <a:hlinkClick r:id="rId3"/>
              </a:rPr>
              <a:t>Visifire</a:t>
            </a:r>
            <a:r>
              <a:rPr lang="en-CA" dirty="0" smtClean="0"/>
              <a:t>, </a:t>
            </a:r>
            <a:r>
              <a:rPr lang="en-CA" dirty="0">
                <a:hlinkClick r:id="rId4"/>
              </a:rPr>
              <a:t>WPF </a:t>
            </a:r>
            <a:r>
              <a:rPr lang="en-CA" dirty="0" smtClean="0">
                <a:hlinkClick r:id="rId4"/>
              </a:rPr>
              <a:t>Toolkit</a:t>
            </a:r>
            <a:r>
              <a:rPr lang="en-CA" dirty="0" smtClean="0"/>
              <a:t>,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Set the </a:t>
            </a:r>
            <a:r>
              <a:rPr lang="en-CA" dirty="0" err="1" smtClean="0"/>
              <a:t>oxyPlot</a:t>
            </a:r>
            <a:r>
              <a:rPr lang="en-CA" dirty="0" smtClean="0"/>
              <a:t> library which is 2D plot open code generation library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2: </a:t>
            </a:r>
          </a:p>
          <a:p>
            <a:pPr marL="0" indent="0">
              <a:buNone/>
            </a:pPr>
            <a:r>
              <a:rPr lang="en-CA" dirty="0" smtClean="0"/>
              <a:t> candle line, no rectangle in library</a:t>
            </a:r>
          </a:p>
          <a:p>
            <a:pPr marL="0" indent="0">
              <a:buNone/>
            </a:pPr>
            <a:r>
              <a:rPr lang="en-CA" dirty="0" smtClean="0"/>
              <a:t>        ( </a:t>
            </a:r>
            <a:r>
              <a:rPr lang="en-CA" dirty="0" err="1" smtClean="0"/>
              <a:t>oxyPlot</a:t>
            </a:r>
            <a:r>
              <a:rPr lang="en-CA" dirty="0" smtClean="0"/>
              <a:t>: 2D plot generation library 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 draw by myself with price calculation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3: </a:t>
            </a:r>
          </a:p>
          <a:p>
            <a:pPr marL="0" indent="0">
              <a:buNone/>
            </a:pPr>
            <a:r>
              <a:rPr lang="en-CA" dirty="0" smtClean="0"/>
              <a:t>    check quantity and cost by stock ticker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    write the right query without extra data.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Set action buy=1, sell=-1 </a:t>
            </a:r>
            <a:r>
              <a:rPr lang="en-CA" dirty="0" smtClean="0"/>
              <a:t>, none = 0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4: </a:t>
            </a:r>
          </a:p>
          <a:p>
            <a:pPr marL="0" indent="0">
              <a:buNone/>
            </a:pPr>
            <a:r>
              <a:rPr lang="en-CA" smtClean="0"/>
              <a:t>   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161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Stock trade and analyst system </vt:lpstr>
      <vt:lpstr>PowerPoint Presentation</vt:lpstr>
      <vt:lpstr>PowerPoint Presentation</vt:lpstr>
      <vt:lpstr>GUI: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student (password is student)</cp:lastModifiedBy>
  <cp:revision>22</cp:revision>
  <dcterms:created xsi:type="dcterms:W3CDTF">2016-09-15T02:32:20Z</dcterms:created>
  <dcterms:modified xsi:type="dcterms:W3CDTF">2016-09-15T14:34:35Z</dcterms:modified>
</cp:coreProperties>
</file>