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B47E-FB5D-4DD1-900E-37A62186E779}" type="datetimeFigureOut">
              <a:rPr lang="en-US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CF601-78F4-493D-8F11-A0B2125859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CF601-78F4-493D-8F11-A0B2125859C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1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CF601-78F4-493D-8F11-A0B2125859C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3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9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119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5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2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6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3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9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8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5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5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5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that detract from VR</a:t>
            </a:r>
            <a:endParaRPr lang="en-US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Visual Queues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Auditory queues</a:t>
            </a:r>
            <a:endParaRPr lang="en-US" dirty="0">
              <a:solidFill>
                <a:srgbClr val="8AD0D6"/>
              </a:solidFill>
              <a:latin typeface="Century Gothic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 aspects of VR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743075"/>
            <a:ext cx="10819580" cy="369331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A. Great appeals of fitting in a 3D world.</a:t>
            </a:r>
          </a:p>
          <a:p>
            <a:r>
              <a:rPr lang="en-US" dirty="0"/>
              <a:t>1. Experience space differently</a:t>
            </a:r>
          </a:p>
          <a:p>
            <a:r>
              <a:rPr lang="en-US" dirty="0"/>
              <a:t>2. Forget surroundings</a:t>
            </a:r>
          </a:p>
          <a:p>
            <a:r>
              <a:rPr lang="en-US" dirty="0"/>
              <a:t>3. Automatically more believable</a:t>
            </a:r>
          </a:p>
          <a:p>
            <a:endParaRPr lang="en-US" dirty="0"/>
          </a:p>
          <a:p>
            <a:r>
              <a:rPr lang="en-US" dirty="0"/>
              <a:t>B. Become the character</a:t>
            </a:r>
          </a:p>
          <a:p>
            <a:r>
              <a:rPr lang="en-US" dirty="0"/>
              <a:t>1. Inertia and physics can be regarded</a:t>
            </a:r>
          </a:p>
          <a:p>
            <a:r>
              <a:rPr lang="en-US" dirty="0"/>
              <a:t>2. Immersion in game is natural</a:t>
            </a:r>
          </a:p>
          <a:p>
            <a:endParaRPr lang="en-US" dirty="0"/>
          </a:p>
          <a:p>
            <a:r>
              <a:rPr lang="en-US" dirty="0"/>
              <a:t>C. Fantasy</a:t>
            </a:r>
          </a:p>
          <a:p>
            <a:r>
              <a:rPr lang="en-US" dirty="0"/>
              <a:t>1. Basic fantasy engagement is judged upon the encompassing nature of the experience.</a:t>
            </a:r>
          </a:p>
          <a:p>
            <a:r>
              <a:rPr lang="en-US" dirty="0"/>
              <a:t>2. Novelty is everywhere</a:t>
            </a:r>
          </a:p>
          <a:p>
            <a:r>
              <a:rPr lang="en-US" dirty="0"/>
              <a:t>3. </a:t>
            </a:r>
          </a:p>
        </p:txBody>
      </p:sp>
    </p:spTree>
    <p:extLst>
      <p:ext uri="{BB962C8B-B14F-4D97-AF65-F5344CB8AC3E}">
        <p14:creationId xmlns:p14="http://schemas.microsoft.com/office/powerpoint/2010/main" val="2604438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62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Aspects that detract from VR</vt:lpstr>
      <vt:lpstr>Great aspects of VR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Daniel Johnson</cp:lastModifiedBy>
  <cp:revision>3</cp:revision>
  <dcterms:created xsi:type="dcterms:W3CDTF">2012-07-27T01:16:44Z</dcterms:created>
  <dcterms:modified xsi:type="dcterms:W3CDTF">2016-12-07T00:07:23Z</dcterms:modified>
</cp:coreProperties>
</file>