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Kim" initials="B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F8B"/>
    <a:srgbClr val="0D4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74"/>
  </p:normalViewPr>
  <p:slideViewPr>
    <p:cSldViewPr snapToGrid="0" snapToObjects="1">
      <p:cViewPr varScale="1">
        <p:scale>
          <a:sx n="17" d="100"/>
          <a:sy n="17" d="100"/>
        </p:scale>
        <p:origin x="2155" y="-96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2E2A-A46F-2944-8982-0D4B8273BC8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mputerScience_postertemplate_3-16-0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" y="0"/>
            <a:ext cx="38366963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08047" y="18312280"/>
            <a:ext cx="34660429" cy="13898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0264" y="18909863"/>
            <a:ext cx="3299657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b="1" dirty="0" smtClean="0">
                <a:solidFill>
                  <a:schemeClr val="bg2">
                    <a:lumMod val="90000"/>
                  </a:schemeClr>
                </a:solidFill>
              </a:rPr>
              <a:t>DESIGN</a:t>
            </a:r>
            <a:endParaRPr lang="en-US" sz="7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52313" y="3938691"/>
            <a:ext cx="34660429" cy="138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09999" y="3666158"/>
            <a:ext cx="308152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</a:t>
            </a:r>
            <a:endParaRPr lang="en-US" sz="7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548031" y="18039746"/>
            <a:ext cx="31820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310849"/>
            <a:ext cx="32644080" cy="1979552"/>
          </a:xfrm>
        </p:spPr>
        <p:txBody>
          <a:bodyPr>
            <a:noAutofit/>
          </a:bodyPr>
          <a:lstStyle/>
          <a:p>
            <a:r>
              <a:rPr lang="en-US" sz="12300" b="1" dirty="0" smtClean="0">
                <a:solidFill>
                  <a:srgbClr val="104F8B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/>
              </a:rPr>
              <a:t>VR </a:t>
            </a:r>
            <a:r>
              <a:rPr lang="en-US" sz="12300" b="1" dirty="0" smtClean="0">
                <a:solidFill>
                  <a:srgbClr val="104F8B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/>
              </a:rPr>
              <a:t>Application Research/Design</a:t>
            </a:r>
            <a:endParaRPr lang="en-US" sz="12300" b="1" dirty="0">
              <a:solidFill>
                <a:srgbClr val="104F8B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8031" y="6447847"/>
            <a:ext cx="101183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i="1" dirty="0" smtClean="0">
                <a:latin typeface="Arial"/>
                <a:cs typeface="Arial"/>
              </a:rPr>
              <a:t>This is our problem statement – what we set out to solve and why it’s a meaningful project. “</a:t>
            </a:r>
            <a:r>
              <a:rPr lang="en-US" sz="4000" i="1" dirty="0">
                <a:latin typeface="Arial"/>
                <a:cs typeface="Arial"/>
              </a:rPr>
              <a:t>we planned out to create a VR application/game with the best experience</a:t>
            </a:r>
            <a:r>
              <a:rPr lang="en-US" sz="4000" i="1" dirty="0" smtClean="0">
                <a:latin typeface="Arial"/>
                <a:cs typeface="Arial"/>
              </a:rPr>
              <a:t>.”</a:t>
            </a:r>
          </a:p>
          <a:p>
            <a:pPr algn="just"/>
            <a:endParaRPr lang="en-US" sz="4000" i="1" dirty="0">
              <a:latin typeface="Arial"/>
              <a:cs typeface="Arial"/>
            </a:endParaRPr>
          </a:p>
          <a:p>
            <a:pPr algn="just"/>
            <a:endParaRPr lang="en-US" sz="4000" dirty="0" smtClean="0"/>
          </a:p>
          <a:p>
            <a:pPr algn="just"/>
            <a:endParaRPr lang="en-US" sz="4000" i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84938" y="6119445"/>
            <a:ext cx="10118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To </a:t>
            </a:r>
            <a:r>
              <a:rPr lang="en-US" sz="4000" dirty="0" smtClean="0">
                <a:latin typeface="Arial"/>
                <a:cs typeface="Arial"/>
              </a:rPr>
              <a:t>analyze </a:t>
            </a:r>
            <a:r>
              <a:rPr lang="en-US" sz="4000" dirty="0">
                <a:latin typeface="Arial"/>
                <a:cs typeface="Arial"/>
              </a:rPr>
              <a:t>and </a:t>
            </a:r>
            <a:r>
              <a:rPr lang="en-US" sz="4000" dirty="0" smtClean="0">
                <a:latin typeface="Arial"/>
                <a:cs typeface="Arial"/>
              </a:rPr>
              <a:t>visualize metrics of existing VR applications, we reviewed and collected data into a simple relational database. A simple application was then developed to store the results of our research, and provide reporting/graphing features.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8031" y="10801136"/>
            <a:ext cx="1011832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i="1" dirty="0">
                <a:latin typeface="Arial"/>
                <a:cs typeface="Arial"/>
              </a:rPr>
              <a:t>Overview of what we planned to do. The idea that we wanted to make a VR experience, but did not know what hardware/software to use, what VR mechanics worked, etc.</a:t>
            </a:r>
          </a:p>
          <a:p>
            <a:pPr algn="just"/>
            <a:endParaRPr lang="en-US" sz="4000" i="1" dirty="0" smtClean="0">
              <a:latin typeface="Arial"/>
              <a:cs typeface="Arial"/>
            </a:endParaRPr>
          </a:p>
          <a:p>
            <a:pPr algn="just"/>
            <a:r>
              <a:rPr lang="en-US" sz="4000" i="1" dirty="0" smtClean="0">
                <a:latin typeface="Arial"/>
                <a:cs typeface="Arial"/>
              </a:rPr>
              <a:t>Our initial plan – how we wanted to go about solving the problem. Initial design considerations, risk assessment, other parties involved (stakeholders), etc. </a:t>
            </a:r>
            <a:endParaRPr lang="en-US" sz="4000" dirty="0">
              <a:latin typeface="Arial"/>
              <a:cs typeface="Arial"/>
            </a:endParaRPr>
          </a:p>
          <a:p>
            <a:pPr algn="just"/>
            <a:endParaRPr lang="en-US" sz="4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68719" y="20085725"/>
            <a:ext cx="10118329" cy="99411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Virtual Reality provides a dreamy experience for developers; finally presented, the medium of our dreams has seen the old school adaptations. Now we deal with cutting edge A.I. and the most efficient algorithms again similar to the </a:t>
            </a:r>
            <a:r>
              <a:rPr lang="en-US" sz="4000" dirty="0" smtClean="0">
                <a:latin typeface="Arial"/>
                <a:cs typeface="Arial"/>
              </a:rPr>
              <a:t>original </a:t>
            </a:r>
            <a:r>
              <a:rPr lang="en-US" sz="4000" dirty="0">
                <a:latin typeface="Arial"/>
                <a:cs typeface="Arial"/>
              </a:rPr>
              <a:t>boom of 8-16 bit gaming. Our progress resides old ground, and leads to rediscovering storytelling in expansive and creative ways. The story of our simulation presents a simple world that will in </a:t>
            </a:r>
            <a:r>
              <a:rPr lang="en-US" sz="4000" dirty="0" smtClean="0">
                <a:latin typeface="Arial"/>
                <a:cs typeface="Arial"/>
              </a:rPr>
              <a:t>surreal </a:t>
            </a:r>
            <a:r>
              <a:rPr lang="en-US" sz="4000" dirty="0">
                <a:latin typeface="Arial"/>
                <a:cs typeface="Arial"/>
              </a:rPr>
              <a:t>and </a:t>
            </a:r>
            <a:r>
              <a:rPr lang="en-US" sz="4000" dirty="0" smtClean="0">
                <a:latin typeface="Arial"/>
                <a:cs typeface="Arial"/>
              </a:rPr>
              <a:t>abstract</a:t>
            </a:r>
            <a:r>
              <a:rPr lang="en-US" sz="4000" dirty="0">
                <a:latin typeface="Arial"/>
                <a:cs typeface="Arial"/>
              </a:rPr>
              <a:t> ways force you to question what it is you think you know. Absent and ignored histories of Native Peoples are a continuing aspect of humanities' struggle to survive in light of </a:t>
            </a:r>
            <a:r>
              <a:rPr lang="en-US" sz="4000" dirty="0" smtClean="0">
                <a:latin typeface="Arial"/>
                <a:cs typeface="Arial"/>
              </a:rPr>
              <a:t>unending.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45646" y="20066200"/>
            <a:ext cx="10260084" cy="9325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Oculus supports all commercial VR </a:t>
            </a:r>
            <a:r>
              <a:rPr lang="en-US" sz="4000" dirty="0" smtClean="0">
                <a:latin typeface="Arial"/>
                <a:cs typeface="Arial"/>
              </a:rPr>
              <a:t>platforms </a:t>
            </a:r>
            <a:r>
              <a:rPr lang="en-US" sz="4000" dirty="0">
                <a:latin typeface="Arial"/>
                <a:cs typeface="Arial"/>
              </a:rPr>
              <a:t>with its robust features. Our project offers modified experiences based on the platform which are easily built for thanks to both Unity and Oculus. Designing the scenarios and simulation required a broad and adaptable feature set, which determines elements of play we can include. The performance issues were most directly affected by graphical rather than </a:t>
            </a:r>
            <a:r>
              <a:rPr lang="en-US" sz="4000" dirty="0" smtClean="0">
                <a:latin typeface="Arial"/>
                <a:cs typeface="Arial"/>
              </a:rPr>
              <a:t>procedural </a:t>
            </a:r>
            <a:r>
              <a:rPr lang="en-US" sz="4000" dirty="0">
                <a:latin typeface="Arial"/>
                <a:cs typeface="Arial"/>
              </a:rPr>
              <a:t>considerations, while actual gameplay was limited by creative development of worthy GUI structures. Perhaps the greatest common element of games' themes are their interfaces. </a:t>
            </a:r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5464" y="4980503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104F8B"/>
                </a:solidFill>
              </a:rPr>
              <a:t>Abstract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84938" y="4963646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104F8B"/>
                </a:solidFill>
              </a:rPr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23363" y="18490138"/>
            <a:ext cx="11678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Discussion</a:t>
            </a:r>
            <a:endParaRPr lang="en-US" sz="7200" b="1" dirty="0">
              <a:solidFill>
                <a:srgbClr val="104F8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48031" y="9397735"/>
            <a:ext cx="10118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Vision</a:t>
            </a:r>
            <a:endParaRPr lang="en-US" sz="7200" b="1" dirty="0">
              <a:solidFill>
                <a:srgbClr val="104F8B"/>
              </a:solidFill>
            </a:endParaRPr>
          </a:p>
          <a:p>
            <a:endParaRPr lang="en-US" sz="7200" u="sng" dirty="0">
              <a:solidFill>
                <a:srgbClr val="4F81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9527" y="18490138"/>
            <a:ext cx="1011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104F8B"/>
                </a:solidFill>
              </a:rPr>
              <a:t>System </a:t>
            </a:r>
            <a:r>
              <a:rPr lang="en-US" sz="7200" b="1" dirty="0" smtClean="0">
                <a:solidFill>
                  <a:srgbClr val="104F8B"/>
                </a:solidFill>
              </a:rPr>
              <a:t>Design</a:t>
            </a:r>
            <a:endParaRPr lang="en-US" sz="7200" b="1" dirty="0">
              <a:solidFill>
                <a:srgbClr val="104F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45646" y="18586599"/>
            <a:ext cx="10118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104F8B"/>
                </a:solidFill>
              </a:rPr>
              <a:t>Conclusion / Future works</a:t>
            </a:r>
          </a:p>
          <a:p>
            <a:endParaRPr lang="en-US" sz="6600" u="sng" dirty="0">
              <a:solidFill>
                <a:srgbClr val="4F81BD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880360" y="2030233"/>
            <a:ext cx="32644080" cy="2041100"/>
          </a:xfrm>
          <a:prstGeom prst="rect">
            <a:avLst/>
          </a:prstGeom>
        </p:spPr>
        <p:txBody>
          <a:bodyPr vert="horz" lIns="407557" tIns="203779" rIns="407557" bIns="203779" rtlCol="0" anchor="ctr">
            <a:noAutofit/>
          </a:bodyPr>
          <a:lstStyle>
            <a:lvl1pPr algn="ctr" defTabSz="2037786" rtl="0" eaLnBrk="1" latinLnBrk="0" hangingPunct="1">
              <a:spcBef>
                <a:spcPct val="0"/>
              </a:spcBef>
              <a:buNone/>
              <a:defRPr sz="1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104F8B"/>
                </a:solidFill>
                <a:latin typeface="Arial"/>
                <a:cs typeface="Arial"/>
              </a:rPr>
              <a:t>Students name, Department of Computer Science</a:t>
            </a:r>
          </a:p>
          <a:p>
            <a:r>
              <a:rPr lang="en-US" sz="4400" dirty="0">
                <a:solidFill>
                  <a:srgbClr val="104F8B"/>
                </a:solidFill>
                <a:latin typeface="Arial"/>
                <a:cs typeface="Arial"/>
              </a:rPr>
              <a:t>Advisor, Sponsor</a:t>
            </a:r>
          </a:p>
        </p:txBody>
      </p:sp>
      <p:pic>
        <p:nvPicPr>
          <p:cNvPr id="3" name="Picture 2" descr="IPFW Sig_University_Print_RIGHT_2Color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5"/>
          <a:stretch/>
        </p:blipFill>
        <p:spPr>
          <a:xfrm>
            <a:off x="657835" y="717091"/>
            <a:ext cx="2850910" cy="2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22707877"/>
            <a:ext cx="9275955" cy="587193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2375464" y="20199764"/>
            <a:ext cx="10878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The application architecture follows a simple modular design, separating functionality between the Unity engine and game logic.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07894" y="6119445"/>
            <a:ext cx="1011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/>
                <a:cs typeface="Arial"/>
              </a:rPr>
              <a:t>Our research and </a:t>
            </a:r>
            <a:r>
              <a:rPr lang="en-US" sz="4000" dirty="0" smtClean="0">
                <a:latin typeface="Arial"/>
                <a:cs typeface="Arial"/>
              </a:rPr>
              <a:t>analysis of VR genres and mechanics </a:t>
            </a:r>
            <a:r>
              <a:rPr lang="en-US" sz="4000" dirty="0">
                <a:latin typeface="Arial"/>
                <a:cs typeface="Arial"/>
              </a:rPr>
              <a:t>yielded </a:t>
            </a:r>
            <a:r>
              <a:rPr lang="en-US" sz="4000" dirty="0" smtClean="0">
                <a:latin typeface="Arial"/>
                <a:cs typeface="Arial"/>
              </a:rPr>
              <a:t>various results</a:t>
            </a:r>
            <a:r>
              <a:rPr lang="en-US" sz="4000" dirty="0">
                <a:latin typeface="Arial"/>
                <a:cs typeface="Arial"/>
              </a:rPr>
              <a:t>:</a:t>
            </a:r>
            <a:endParaRPr lang="en-US" sz="4000" i="1" dirty="0">
              <a:latin typeface="Arial"/>
              <a:cs typeface="Aria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7" y="30026908"/>
            <a:ext cx="5585419" cy="17443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607893" y="4841191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104F8B"/>
                </a:solidFill>
              </a:rPr>
              <a:t>Results</a:t>
            </a:r>
            <a:endParaRPr lang="en-US" sz="7200" b="1" dirty="0">
              <a:solidFill>
                <a:srgbClr val="104F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59360" y="13710176"/>
            <a:ext cx="10551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r>
              <a:rPr lang="en-US" sz="3200" i="1" dirty="0" smtClean="0">
                <a:latin typeface="Arial"/>
                <a:cs typeface="Arial"/>
              </a:rPr>
              <a:t>The above graph shows use of common genres in VR applications. Other data can relates these to mechanics.</a:t>
            </a:r>
            <a:endParaRPr lang="en-US" sz="3200" i="1" dirty="0">
              <a:latin typeface="Arial"/>
              <a:cs typeface="Arial"/>
            </a:endParaRPr>
          </a:p>
          <a:p>
            <a:pPr algn="ctr"/>
            <a:endParaRPr lang="en-US" sz="3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4826" y="9986099"/>
            <a:ext cx="8854172" cy="6640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7894" y="7766147"/>
            <a:ext cx="10118329" cy="64158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609268" y="15724481"/>
            <a:ext cx="1011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/>
                <a:cs typeface="Arial"/>
              </a:rPr>
              <a:t>The results of research were used to design a unique VR experience in the second half of the course.</a:t>
            </a:r>
            <a:endParaRPr lang="en-US" sz="4000" i="1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56630" y="16864238"/>
            <a:ext cx="991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/>
                <a:cs typeface="Arial"/>
              </a:rPr>
              <a:t>Windows Forms Application with SQL Server </a:t>
            </a:r>
            <a:r>
              <a:rPr lang="en-US" sz="2800" i="1" dirty="0" err="1" smtClean="0">
                <a:latin typeface="Arial"/>
                <a:cs typeface="Arial"/>
              </a:rPr>
              <a:t>LocalDB</a:t>
            </a:r>
            <a:r>
              <a:rPr lang="en-US" sz="2800" i="1" dirty="0" smtClean="0">
                <a:latin typeface="Arial"/>
                <a:cs typeface="Arial"/>
              </a:rPr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02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352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Office Theme</vt:lpstr>
      <vt:lpstr>VR Application Research/Design</vt:lpstr>
    </vt:vector>
  </TitlesOfParts>
  <Company>printingservices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 services</dc:creator>
  <cp:lastModifiedBy>Daniel Johnson</cp:lastModifiedBy>
  <cp:revision>51</cp:revision>
  <cp:lastPrinted>2016-04-05T13:57:46Z</cp:lastPrinted>
  <dcterms:created xsi:type="dcterms:W3CDTF">2016-02-29T20:17:18Z</dcterms:created>
  <dcterms:modified xsi:type="dcterms:W3CDTF">2017-04-07T02:11:03Z</dcterms:modified>
</cp:coreProperties>
</file>