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  <p:sldMasterId id="2147483737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3AE74-F3B2-4B7A-BDA6-D284AA5CB8DF}" v="7" dt="2020-03-12T17:11:52.251"/>
    <p1510:client id="{4BE664D1-F209-4AB9-8A2A-DF26AC6FE287}" v="49" dt="2020-03-12T17:25:19.798"/>
    <p1510:client id="{5B8223EE-01F3-42AD-AE2E-BB5D0D6F19FC}" v="4" dt="2020-03-10T17:06:54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Rathbun" userId="914cffd35fd44916" providerId="Windows Live" clId="Web-{5B8223EE-01F3-42AD-AE2E-BB5D0D6F19FC}"/>
    <pc:docChg chg="addSld delSld modSld addMainMaster delMainMaster">
      <pc:chgData name="Matthias Rathbun" userId="914cffd35fd44916" providerId="Windows Live" clId="Web-{5B8223EE-01F3-42AD-AE2E-BB5D0D6F19FC}" dt="2020-03-10T17:07:02.712" v="6"/>
      <pc:docMkLst>
        <pc:docMk/>
      </pc:docMkLst>
      <pc:sldChg chg="addSp delSp modSp mod setBg modClrScheme chgLayout">
        <pc:chgData name="Matthias Rathbun" userId="914cffd35fd44916" providerId="Windows Live" clId="Web-{5B8223EE-01F3-42AD-AE2E-BB5D0D6F19FC}" dt="2020-03-10T17:07:02.712" v="6"/>
        <pc:sldMkLst>
          <pc:docMk/>
          <pc:sldMk cId="109857222" sldId="256"/>
        </pc:sldMkLst>
        <pc:spChg chg="mod ord">
          <ac:chgData name="Matthias Rathbun" userId="914cffd35fd44916" providerId="Windows Live" clId="Web-{5B8223EE-01F3-42AD-AE2E-BB5D0D6F19FC}" dt="2020-03-10T17:07:02.712" v="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ias Rathbun" userId="914cffd35fd44916" providerId="Windows Live" clId="Web-{5B8223EE-01F3-42AD-AE2E-BB5D0D6F19FC}" dt="2020-03-10T17:07:02.712" v="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atthias Rathbun" userId="914cffd35fd44916" providerId="Windows Live" clId="Web-{5B8223EE-01F3-42AD-AE2E-BB5D0D6F19FC}" dt="2020-03-10T17:06:44.587" v="3"/>
          <ac:spMkLst>
            <pc:docMk/>
            <pc:sldMk cId="109857222" sldId="256"/>
            <ac:spMk id="9" creationId="{F95DA1D8-E874-4205-B6D5-557E0C072282}"/>
          </ac:spMkLst>
        </pc:spChg>
        <pc:spChg chg="add del">
          <ac:chgData name="Matthias Rathbun" userId="914cffd35fd44916" providerId="Windows Live" clId="Web-{5B8223EE-01F3-42AD-AE2E-BB5D0D6F19FC}" dt="2020-03-10T17:07:02.712" v="6"/>
          <ac:spMkLst>
            <pc:docMk/>
            <pc:sldMk cId="109857222" sldId="256"/>
            <ac:spMk id="14" creationId="{AA61CCAC-6875-474C-8E9E-F57ABF078C2B}"/>
          </ac:spMkLst>
        </pc:spChg>
        <pc:spChg chg="add del">
          <ac:chgData name="Matthias Rathbun" userId="914cffd35fd44916" providerId="Windows Live" clId="Web-{5B8223EE-01F3-42AD-AE2E-BB5D0D6F19FC}" dt="2020-03-10T17:07:02.712" v="6"/>
          <ac:spMkLst>
            <pc:docMk/>
            <pc:sldMk cId="109857222" sldId="256"/>
            <ac:spMk id="16" creationId="{5683D043-25BB-4AC9-8130-641179672614}"/>
          </ac:spMkLst>
        </pc:spChg>
        <pc:spChg chg="add">
          <ac:chgData name="Matthias Rathbun" userId="914cffd35fd44916" providerId="Windows Live" clId="Web-{5B8223EE-01F3-42AD-AE2E-BB5D0D6F19FC}" dt="2020-03-10T17:07:02.712" v="6"/>
          <ac:spMkLst>
            <pc:docMk/>
            <pc:sldMk cId="109857222" sldId="256"/>
            <ac:spMk id="21" creationId="{007891EC-4501-44ED-A8C8-B11B6DB767AB}"/>
          </ac:spMkLst>
        </pc:spChg>
        <pc:picChg chg="mod ord">
          <ac:chgData name="Matthias Rathbun" userId="914cffd35fd44916" providerId="Windows Live" clId="Web-{5B8223EE-01F3-42AD-AE2E-BB5D0D6F19FC}" dt="2020-03-10T17:06:44.587" v="3"/>
          <ac:picMkLst>
            <pc:docMk/>
            <pc:sldMk cId="109857222" sldId="256"/>
            <ac:picMk id="4" creationId="{00000000-0000-0000-0000-000000000000}"/>
          </ac:picMkLst>
        </pc:picChg>
        <pc:cxnChg chg="add">
          <ac:chgData name="Matthias Rathbun" userId="914cffd35fd44916" providerId="Windows Live" clId="Web-{5B8223EE-01F3-42AD-AE2E-BB5D0D6F19FC}" dt="2020-03-10T17:07:02.712" v="6"/>
          <ac:cxnSpMkLst>
            <pc:docMk/>
            <pc:sldMk cId="109857222" sldId="256"/>
            <ac:cxnSpMk id="23" creationId="{34E5597F-CE67-4085-9548-E6A8036DA3BB}"/>
          </ac:cxnSpMkLst>
        </pc:cxnChg>
      </pc:sldChg>
      <pc:sldChg chg="new del">
        <pc:chgData name="Matthias Rathbun" userId="914cffd35fd44916" providerId="Windows Live" clId="Web-{5B8223EE-01F3-42AD-AE2E-BB5D0D6F19FC}" dt="2020-03-10T17:06:18.274" v="2"/>
        <pc:sldMkLst>
          <pc:docMk/>
          <pc:sldMk cId="898682063" sldId="257"/>
        </pc:sldMkLst>
      </pc:sldChg>
      <pc:sldChg chg="new del">
        <pc:chgData name="Matthias Rathbun" userId="914cffd35fd44916" providerId="Windows Live" clId="Web-{5B8223EE-01F3-42AD-AE2E-BB5D0D6F19FC}" dt="2020-03-10T17:06:54.415" v="5"/>
        <pc:sldMkLst>
          <pc:docMk/>
          <pc:sldMk cId="2347001189" sldId="257"/>
        </pc:sldMkLst>
      </pc:sldChg>
      <pc:sldMasterChg chg="del delSldLayout">
        <pc:chgData name="Matthias Rathbun" userId="914cffd35fd44916" providerId="Windows Live" clId="Web-{5B8223EE-01F3-42AD-AE2E-BB5D0D6F19FC}" dt="2020-03-10T17:06:09.430" v="0"/>
        <pc:sldMasterMkLst>
          <pc:docMk/>
          <pc:sldMasterMk cId="1777398939" sldId="2147483672"/>
        </pc:sldMasterMkLst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2483683492" sldId="2147483673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1575320969" sldId="2147483674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112536473" sldId="2147483675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713306238" sldId="2147483676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729083763" sldId="2147483677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3083497999" sldId="2147483678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3936196335" sldId="2147483679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1418002429" sldId="2147483680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2608754440" sldId="2147483681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3748622335" sldId="2147483682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2194645200" sldId="2147483683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1278403705" sldId="2147483684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1630593815" sldId="2147483685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926023908" sldId="2147483686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1373821434" sldId="2147483687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2720081247" sldId="2147483688"/>
          </pc:sldLayoutMkLst>
        </pc:sldLayoutChg>
        <pc:sldLayoutChg chg="del">
          <pc:chgData name="Matthias Rathbun" userId="914cffd35fd44916" providerId="Windows Live" clId="Web-{5B8223EE-01F3-42AD-AE2E-BB5D0D6F19FC}" dt="2020-03-10T17:06:09.430" v="0"/>
          <pc:sldLayoutMkLst>
            <pc:docMk/>
            <pc:sldMasterMk cId="1777398939" sldId="2147483672"/>
            <pc:sldLayoutMk cId="965346014" sldId="2147483689"/>
          </pc:sldLayoutMkLst>
        </pc:sldLayoutChg>
      </pc:sldMasterChg>
      <pc:sldMasterChg chg="add addSldLayout">
        <pc:chgData name="Matthias Rathbun" userId="914cffd35fd44916" providerId="Windows Live" clId="Web-{5B8223EE-01F3-42AD-AE2E-BB5D0D6F19FC}" dt="2020-03-10T17:06:09.430" v="0"/>
        <pc:sldMasterMkLst>
          <pc:docMk/>
          <pc:sldMasterMk cId="3249094413" sldId="2147483737"/>
        </pc:sldMasterMkLst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1938597306" sldId="2147483725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1127765477" sldId="2147483726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158972824" sldId="2147483727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3447102020" sldId="2147483728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3556893533" sldId="2147483729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1074156453" sldId="2147483730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4119303455" sldId="2147483731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3046623887" sldId="2147483732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1188085777" sldId="2147483733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2176569552" sldId="2147483734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3405531041" sldId="2147483735"/>
          </pc:sldLayoutMkLst>
        </pc:sldLayoutChg>
        <pc:sldLayoutChg chg="add">
          <pc:chgData name="Matthias Rathbun" userId="914cffd35fd44916" providerId="Windows Live" clId="Web-{5B8223EE-01F3-42AD-AE2E-BB5D0D6F19FC}" dt="2020-03-10T17:06:09.430" v="0"/>
          <pc:sldLayoutMkLst>
            <pc:docMk/>
            <pc:sldMasterMk cId="3249094413" sldId="2147483737"/>
            <pc:sldLayoutMk cId="4058740440" sldId="2147483736"/>
          </pc:sldLayoutMkLst>
        </pc:sldLayoutChg>
      </pc:sldMasterChg>
      <pc:sldMasterChg chg="add del addSldLayout delSldLayout">
        <pc:chgData name="Matthias Rathbun" userId="914cffd35fd44916" providerId="Windows Live" clId="Web-{5B8223EE-01F3-42AD-AE2E-BB5D0D6F19FC}" dt="2020-03-10T17:07:02.712" v="6"/>
        <pc:sldMasterMkLst>
          <pc:docMk/>
          <pc:sldMasterMk cId="62638891" sldId="2147483775"/>
        </pc:sldMasterMkLst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3378014743" sldId="2147483764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2205499329" sldId="2147483765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4115670077" sldId="2147483766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845892354" sldId="2147483767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3814767778" sldId="2147483768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2809256440" sldId="2147483769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3267910960" sldId="2147483770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3691101500" sldId="2147483771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1900193132" sldId="2147483772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3652993110" sldId="2147483773"/>
          </pc:sldLayoutMkLst>
        </pc:sldLayoutChg>
        <pc:sldLayoutChg chg="add del">
          <pc:chgData name="Matthias Rathbun" userId="914cffd35fd44916" providerId="Windows Live" clId="Web-{5B8223EE-01F3-42AD-AE2E-BB5D0D6F19FC}" dt="2020-03-10T17:07:02.712" v="6"/>
          <pc:sldLayoutMkLst>
            <pc:docMk/>
            <pc:sldMasterMk cId="62638891" sldId="2147483775"/>
            <pc:sldLayoutMk cId="2940264757" sldId="2147483774"/>
          </pc:sldLayoutMkLst>
        </pc:sldLayoutChg>
      </pc:sldMasterChg>
      <pc:sldMasterChg chg="add addSldLayout">
        <pc:chgData name="Matthias Rathbun" userId="914cffd35fd44916" providerId="Windows Live" clId="Web-{5B8223EE-01F3-42AD-AE2E-BB5D0D6F19FC}" dt="2020-03-10T17:07:02.712" v="6"/>
        <pc:sldMasterMkLst>
          <pc:docMk/>
          <pc:sldMasterMk cId="3171687564" sldId="2147483884"/>
        </pc:sldMasterMkLst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2211454196" sldId="2147483873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424909332" sldId="2147483874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1847041212" sldId="2147483875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3693008322" sldId="2147483876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4016895743" sldId="2147483877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3198506991" sldId="2147483878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4246039530" sldId="2147483879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3669993664" sldId="2147483880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982091527" sldId="2147483881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3656522856" sldId="2147483882"/>
          </pc:sldLayoutMkLst>
        </pc:sldLayoutChg>
        <pc:sldLayoutChg chg="add">
          <pc:chgData name="Matthias Rathbun" userId="914cffd35fd44916" providerId="Windows Live" clId="Web-{5B8223EE-01F3-42AD-AE2E-BB5D0D6F19FC}" dt="2020-03-10T17:07:02.712" v="6"/>
          <pc:sldLayoutMkLst>
            <pc:docMk/>
            <pc:sldMasterMk cId="3171687564" sldId="2147483884"/>
            <pc:sldLayoutMk cId="3923161786" sldId="2147483883"/>
          </pc:sldLayoutMkLst>
        </pc:sldLayoutChg>
      </pc:sldMasterChg>
    </pc:docChg>
  </pc:docChgLst>
  <pc:docChgLst>
    <pc:chgData name="Matthias Rathbun" userId="914cffd35fd44916" providerId="Windows Live" clId="Web-{35D3AE74-F3B2-4B7A-BDA6-D284AA5CB8DF}"/>
    <pc:docChg chg="addSld modSld">
      <pc:chgData name="Matthias Rathbun" userId="914cffd35fd44916" providerId="Windows Live" clId="Web-{35D3AE74-F3B2-4B7A-BDA6-D284AA5CB8DF}" dt="2020-03-12T17:11:52.251" v="6"/>
      <pc:docMkLst>
        <pc:docMk/>
      </pc:docMkLst>
      <pc:sldChg chg="modSp">
        <pc:chgData name="Matthias Rathbun" userId="914cffd35fd44916" providerId="Windows Live" clId="Web-{35D3AE74-F3B2-4B7A-BDA6-D284AA5CB8DF}" dt="2020-03-12T17:11:51.938" v="4" actId="20577"/>
        <pc:sldMkLst>
          <pc:docMk/>
          <pc:sldMk cId="109857222" sldId="256"/>
        </pc:sldMkLst>
        <pc:spChg chg="mod">
          <ac:chgData name="Matthias Rathbun" userId="914cffd35fd44916" providerId="Windows Live" clId="Web-{35D3AE74-F3B2-4B7A-BDA6-D284AA5CB8DF}" dt="2020-03-12T17:11:51.938" v="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new">
        <pc:chgData name="Matthias Rathbun" userId="914cffd35fd44916" providerId="Windows Live" clId="Web-{35D3AE74-F3B2-4B7A-BDA6-D284AA5CB8DF}" dt="2020-03-12T17:11:52.251" v="6"/>
        <pc:sldMkLst>
          <pc:docMk/>
          <pc:sldMk cId="257388088" sldId="257"/>
        </pc:sldMkLst>
      </pc:sldChg>
    </pc:docChg>
  </pc:docChgLst>
  <pc:docChgLst>
    <pc:chgData name="Matthias Rathbun" userId="914cffd35fd44916" providerId="Windows Live" clId="Web-{4BE664D1-F209-4AB9-8A2A-DF26AC6FE287}"/>
    <pc:docChg chg="modSld addMainMaster delMainMaster">
      <pc:chgData name="Matthias Rathbun" userId="914cffd35fd44916" providerId="Windows Live" clId="Web-{4BE664D1-F209-4AB9-8A2A-DF26AC6FE287}" dt="2020-03-12T17:25:36.627" v="53"/>
      <pc:docMkLst>
        <pc:docMk/>
      </pc:docMkLst>
      <pc:sldChg chg="modSp mod modClrScheme chgLayout">
        <pc:chgData name="Matthias Rathbun" userId="914cffd35fd44916" providerId="Windows Live" clId="Web-{4BE664D1-F209-4AB9-8A2A-DF26AC6FE287}" dt="2020-03-12T17:25:19.798" v="52"/>
        <pc:sldMkLst>
          <pc:docMk/>
          <pc:sldMk cId="109857222" sldId="256"/>
        </pc:sldMkLst>
        <pc:spChg chg="mod ord">
          <ac:chgData name="Matthias Rathbun" userId="914cffd35fd44916" providerId="Windows Live" clId="Web-{4BE664D1-F209-4AB9-8A2A-DF26AC6FE287}" dt="2020-03-12T17:25:19.798" v="52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mod setBg modClrScheme setClrOvrMap delDesignElem chgLayout">
        <pc:chgData name="Matthias Rathbun" userId="914cffd35fd44916" providerId="Windows Live" clId="Web-{4BE664D1-F209-4AB9-8A2A-DF26AC6FE287}" dt="2020-03-12T17:25:36.627" v="53"/>
        <pc:sldMkLst>
          <pc:docMk/>
          <pc:sldMk cId="257388088" sldId="257"/>
        </pc:sldMkLst>
        <pc:spChg chg="mod ord">
          <ac:chgData name="Matthias Rathbun" userId="914cffd35fd44916" providerId="Windows Live" clId="Web-{4BE664D1-F209-4AB9-8A2A-DF26AC6FE287}" dt="2020-03-12T17:25:36.627" v="53"/>
          <ac:spMkLst>
            <pc:docMk/>
            <pc:sldMk cId="257388088" sldId="257"/>
            <ac:spMk id="2" creationId="{DD66455B-3375-4560-9BFB-42FF717FFCC8}"/>
          </ac:spMkLst>
        </pc:spChg>
        <pc:spChg chg="mod ord">
          <ac:chgData name="Matthias Rathbun" userId="914cffd35fd44916" providerId="Windows Live" clId="Web-{4BE664D1-F209-4AB9-8A2A-DF26AC6FE287}" dt="2020-03-12T17:25:36.627" v="53"/>
          <ac:spMkLst>
            <pc:docMk/>
            <pc:sldMk cId="257388088" sldId="257"/>
            <ac:spMk id="3" creationId="{5D235926-F95E-4DBE-9D12-BD35D4BF2C58}"/>
          </ac:spMkLst>
        </pc:spChg>
        <pc:spChg chg="add del">
          <ac:chgData name="Matthias Rathbun" userId="914cffd35fd44916" providerId="Windows Live" clId="Web-{4BE664D1-F209-4AB9-8A2A-DF26AC6FE287}" dt="2020-03-12T17:25:09.767" v="51"/>
          <ac:spMkLst>
            <pc:docMk/>
            <pc:sldMk cId="257388088" sldId="257"/>
            <ac:spMk id="7" creationId="{6697F791-5FFA-4164-899F-EB52EA72B024}"/>
          </ac:spMkLst>
        </pc:spChg>
        <pc:spChg chg="add del">
          <ac:chgData name="Matthias Rathbun" userId="914cffd35fd44916" providerId="Windows Live" clId="Web-{4BE664D1-F209-4AB9-8A2A-DF26AC6FE287}" dt="2020-03-12T17:24:16.420" v="47"/>
          <ac:spMkLst>
            <pc:docMk/>
            <pc:sldMk cId="257388088" sldId="257"/>
            <ac:spMk id="9" creationId="{3CBA50DB-DBC7-4B6E-B3C1-8FF1EA519791}"/>
          </ac:spMkLst>
        </pc:spChg>
        <pc:spChg chg="add del">
          <ac:chgData name="Matthias Rathbun" userId="914cffd35fd44916" providerId="Windows Live" clId="Web-{4BE664D1-F209-4AB9-8A2A-DF26AC6FE287}" dt="2020-03-12T17:25:09.767" v="51"/>
          <ac:spMkLst>
            <pc:docMk/>
            <pc:sldMk cId="257388088" sldId="257"/>
            <ac:spMk id="10" creationId="{B773AB25-A422-41AA-9737-5E04C1966DE1}"/>
          </ac:spMkLst>
        </pc:spChg>
        <pc:spChg chg="add">
          <ac:chgData name="Matthias Rathbun" userId="914cffd35fd44916" providerId="Windows Live" clId="Web-{4BE664D1-F209-4AB9-8A2A-DF26AC6FE287}" dt="2020-03-12T17:25:36.627" v="53"/>
          <ac:spMkLst>
            <pc:docMk/>
            <pc:sldMk cId="257388088" sldId="257"/>
            <ac:spMk id="12" creationId="{873ECEC8-0F24-45B8-950F-35FC94BCEAC8}"/>
          </ac:spMkLst>
        </pc:spChg>
        <pc:spChg chg="add">
          <ac:chgData name="Matthias Rathbun" userId="914cffd35fd44916" providerId="Windows Live" clId="Web-{4BE664D1-F209-4AB9-8A2A-DF26AC6FE287}" dt="2020-03-12T17:25:36.627" v="53"/>
          <ac:spMkLst>
            <pc:docMk/>
            <pc:sldMk cId="257388088" sldId="257"/>
            <ac:spMk id="16" creationId="{7D417315-0A35-4882-ABD2-ABE3C89E5DCF}"/>
          </ac:spMkLst>
        </pc:spChg>
        <pc:spChg chg="add">
          <ac:chgData name="Matthias Rathbun" userId="914cffd35fd44916" providerId="Windows Live" clId="Web-{4BE664D1-F209-4AB9-8A2A-DF26AC6FE287}" dt="2020-03-12T17:25:36.627" v="53"/>
          <ac:spMkLst>
            <pc:docMk/>
            <pc:sldMk cId="257388088" sldId="257"/>
            <ac:spMk id="18" creationId="{8B53612E-ADB2-4457-9688-89506397AF28}"/>
          </ac:spMkLst>
        </pc:spChg>
        <pc:spChg chg="add del">
          <ac:chgData name="Matthias Rathbun" userId="914cffd35fd44916" providerId="Windows Live" clId="Web-{4BE664D1-F209-4AB9-8A2A-DF26AC6FE287}" dt="2020-03-12T17:24:16.420" v="47"/>
          <ac:spMkLst>
            <pc:docMk/>
            <pc:sldMk cId="257388088" sldId="257"/>
            <ac:spMk id="54" creationId="{A1351C6B-7343-451F-AB4A-1CE294A4E927}"/>
          </ac:spMkLst>
        </pc:spChg>
        <pc:grpChg chg="add del">
          <ac:chgData name="Matthias Rathbun" userId="914cffd35fd44916" providerId="Windows Live" clId="Web-{4BE664D1-F209-4AB9-8A2A-DF26AC6FE287}" dt="2020-03-12T17:24:24.030" v="49"/>
          <ac:grpSpMkLst>
            <pc:docMk/>
            <pc:sldMk cId="257388088" sldId="257"/>
            <ac:grpSpMk id="6" creationId="{8E1DDAD8-1D10-4640-A034-BE90015E37B6}"/>
          </ac:grpSpMkLst>
        </pc:grpChg>
        <pc:grpChg chg="add del">
          <ac:chgData name="Matthias Rathbun" userId="914cffd35fd44916" providerId="Windows Live" clId="Web-{4BE664D1-F209-4AB9-8A2A-DF26AC6FE287}" dt="2020-03-12T17:24:16.420" v="47"/>
          <ac:grpSpMkLst>
            <pc:docMk/>
            <pc:sldMk cId="257388088" sldId="257"/>
            <ac:grpSpMk id="11" creationId="{1DED8FB6-AF8D-4D98-913D-E6486FEC1021}"/>
          </ac:grpSpMkLst>
        </pc:grpChg>
        <pc:grpChg chg="add del">
          <ac:chgData name="Matthias Rathbun" userId="914cffd35fd44916" providerId="Windows Live" clId="Web-{4BE664D1-F209-4AB9-8A2A-DF26AC6FE287}" dt="2020-03-12T17:24:24.030" v="49"/>
          <ac:grpSpMkLst>
            <pc:docMk/>
            <pc:sldMk cId="257388088" sldId="257"/>
            <ac:grpSpMk id="13" creationId="{FD642FB6-2808-4BC5-AE0B-7302C24B78A5}"/>
          </ac:grpSpMkLst>
        </pc:grpChg>
        <pc:grpChg chg="add del">
          <ac:chgData name="Matthias Rathbun" userId="914cffd35fd44916" providerId="Windows Live" clId="Web-{4BE664D1-F209-4AB9-8A2A-DF26AC6FE287}" dt="2020-03-12T17:25:09.767" v="51"/>
          <ac:grpSpMkLst>
            <pc:docMk/>
            <pc:sldMk cId="257388088" sldId="257"/>
            <ac:grpSpMk id="17" creationId="{6AD0D387-1584-4477-B5F8-52B50D4F2205}"/>
          </ac:grpSpMkLst>
        </pc:grpChg>
        <pc:picChg chg="add mod">
          <ac:chgData name="Matthias Rathbun" userId="914cffd35fd44916" providerId="Windows Live" clId="Web-{4BE664D1-F209-4AB9-8A2A-DF26AC6FE287}" dt="2020-03-12T17:25:36.627" v="53"/>
          <ac:picMkLst>
            <pc:docMk/>
            <pc:sldMk cId="257388088" sldId="257"/>
            <ac:picMk id="4" creationId="{86F800D1-2BDD-4556-A07C-3E466C0F73EC}"/>
          </ac:picMkLst>
        </pc:picChg>
        <pc:picChg chg="add del">
          <ac:chgData name="Matthias Rathbun" userId="914cffd35fd44916" providerId="Windows Live" clId="Web-{4BE664D1-F209-4AB9-8A2A-DF26AC6FE287}" dt="2020-03-12T17:25:09.767" v="51"/>
          <ac:picMkLst>
            <pc:docMk/>
            <pc:sldMk cId="257388088" sldId="257"/>
            <ac:picMk id="8" creationId="{4E28A1A9-FB81-4816-AAEA-C3B430946951}"/>
          </ac:picMkLst>
        </pc:picChg>
        <pc:picChg chg="add del">
          <ac:chgData name="Matthias Rathbun" userId="914cffd35fd44916" providerId="Windows Live" clId="Web-{4BE664D1-F209-4AB9-8A2A-DF26AC6FE287}" dt="2020-03-12T17:25:09.767" v="51"/>
          <ac:picMkLst>
            <pc:docMk/>
            <pc:sldMk cId="257388088" sldId="257"/>
            <ac:picMk id="15" creationId="{AF0552B8-DE8C-40DF-B29F-1728E6A10619}"/>
          </ac:picMkLst>
        </pc:picChg>
        <pc:picChg chg="add del">
          <ac:chgData name="Matthias Rathbun" userId="914cffd35fd44916" providerId="Windows Live" clId="Web-{4BE664D1-F209-4AB9-8A2A-DF26AC6FE287}" dt="2020-03-12T17:24:16.420" v="47"/>
          <ac:picMkLst>
            <pc:docMk/>
            <pc:sldMk cId="257388088" sldId="257"/>
            <ac:picMk id="52" creationId="{5B3DE270-418F-47A7-B311-C4D876041DC6}"/>
          </ac:picMkLst>
        </pc:picChg>
        <pc:cxnChg chg="add">
          <ac:chgData name="Matthias Rathbun" userId="914cffd35fd44916" providerId="Windows Live" clId="Web-{4BE664D1-F209-4AB9-8A2A-DF26AC6FE287}" dt="2020-03-12T17:25:36.627" v="53"/>
          <ac:cxnSpMkLst>
            <pc:docMk/>
            <pc:sldMk cId="257388088" sldId="257"/>
            <ac:cxnSpMk id="14" creationId="{89EB8C68-FF1B-4849-867B-32D29B19F102}"/>
          </ac:cxnSpMkLst>
        </pc:cxnChg>
      </pc:sldChg>
      <pc:sldMasterChg chg="del delSldLayout">
        <pc:chgData name="Matthias Rathbun" userId="914cffd35fd44916" providerId="Windows Live" clId="Web-{4BE664D1-F209-4AB9-8A2A-DF26AC6FE287}" dt="2020-03-12T17:25:09.767" v="51"/>
        <pc:sldMasterMkLst>
          <pc:docMk/>
          <pc:sldMasterMk cId="2985292694" sldId="2147483921"/>
        </pc:sldMasterMkLst>
        <pc:sldLayoutChg chg="del">
          <pc:chgData name="Matthias Rathbun" userId="914cffd35fd44916" providerId="Windows Live" clId="Web-{4BE664D1-F209-4AB9-8A2A-DF26AC6FE287}" dt="2020-03-12T17:25:09.767" v="51"/>
          <pc:sldLayoutMkLst>
            <pc:docMk/>
            <pc:sldMasterMk cId="2985292694" sldId="2147483921"/>
            <pc:sldLayoutMk cId="1028967593" sldId="2147483922"/>
          </pc:sldLayoutMkLst>
        </pc:sldLayoutChg>
        <pc:sldLayoutChg chg="del">
          <pc:chgData name="Matthias Rathbun" userId="914cffd35fd44916" providerId="Windows Live" clId="Web-{4BE664D1-F209-4AB9-8A2A-DF26AC6FE287}" dt="2020-03-12T17:25:09.767" v="51"/>
          <pc:sldLayoutMkLst>
            <pc:docMk/>
            <pc:sldMasterMk cId="2985292694" sldId="2147483921"/>
            <pc:sldLayoutMk cId="1638378049" sldId="2147483923"/>
          </pc:sldLayoutMkLst>
        </pc:sldLayoutChg>
        <pc:sldLayoutChg chg="del">
          <pc:chgData name="Matthias Rathbun" userId="914cffd35fd44916" providerId="Windows Live" clId="Web-{4BE664D1-F209-4AB9-8A2A-DF26AC6FE287}" dt="2020-03-12T17:25:09.767" v="51"/>
          <pc:sldLayoutMkLst>
            <pc:docMk/>
            <pc:sldMasterMk cId="2985292694" sldId="2147483921"/>
            <pc:sldLayoutMk cId="1828279419" sldId="2147483924"/>
          </pc:sldLayoutMkLst>
        </pc:sldLayoutChg>
        <pc:sldLayoutChg chg="del">
          <pc:chgData name="Matthias Rathbun" userId="914cffd35fd44916" providerId="Windows Live" clId="Web-{4BE664D1-F209-4AB9-8A2A-DF26AC6FE287}" dt="2020-03-12T17:25:09.767" v="51"/>
          <pc:sldLayoutMkLst>
            <pc:docMk/>
            <pc:sldMasterMk cId="2985292694" sldId="2147483921"/>
            <pc:sldLayoutMk cId="893741254" sldId="2147483925"/>
          </pc:sldLayoutMkLst>
        </pc:sldLayoutChg>
        <pc:sldLayoutChg chg="del">
          <pc:chgData name="Matthias Rathbun" userId="914cffd35fd44916" providerId="Windows Live" clId="Web-{4BE664D1-F209-4AB9-8A2A-DF26AC6FE287}" dt="2020-03-12T17:25:09.767" v="51"/>
          <pc:sldLayoutMkLst>
            <pc:docMk/>
            <pc:sldMasterMk cId="2985292694" sldId="2147483921"/>
            <pc:sldLayoutMk cId="2926741048" sldId="2147483926"/>
          </pc:sldLayoutMkLst>
        </pc:sldLayoutChg>
        <pc:sldLayoutChg chg="del">
          <pc:chgData name="Matthias Rathbun" userId="914cffd35fd44916" providerId="Windows Live" clId="Web-{4BE664D1-F209-4AB9-8A2A-DF26AC6FE287}" dt="2020-03-12T17:25:09.767" v="51"/>
          <pc:sldLayoutMkLst>
            <pc:docMk/>
            <pc:sldMasterMk cId="2985292694" sldId="2147483921"/>
            <pc:sldLayoutMk cId="1814308615" sldId="2147483927"/>
          </pc:sldLayoutMkLst>
        </pc:sldLayoutChg>
        <pc:sldLayoutChg chg="del">
          <pc:chgData name="Matthias Rathbun" userId="914cffd35fd44916" providerId="Windows Live" clId="Web-{4BE664D1-F209-4AB9-8A2A-DF26AC6FE287}" dt="2020-03-12T17:25:09.767" v="51"/>
          <pc:sldLayoutMkLst>
            <pc:docMk/>
            <pc:sldMasterMk cId="2985292694" sldId="2147483921"/>
            <pc:sldLayoutMk cId="112431284" sldId="2147483928"/>
          </pc:sldLayoutMkLst>
        </pc:sldLayoutChg>
        <pc:sldLayoutChg chg="del">
          <pc:chgData name="Matthias Rathbun" userId="914cffd35fd44916" providerId="Windows Live" clId="Web-{4BE664D1-F209-4AB9-8A2A-DF26AC6FE287}" dt="2020-03-12T17:25:09.767" v="51"/>
          <pc:sldLayoutMkLst>
            <pc:docMk/>
            <pc:sldMasterMk cId="2985292694" sldId="2147483921"/>
            <pc:sldLayoutMk cId="3181224358" sldId="2147483929"/>
          </pc:sldLayoutMkLst>
        </pc:sldLayoutChg>
        <pc:sldLayoutChg chg="del">
          <pc:chgData name="Matthias Rathbun" userId="914cffd35fd44916" providerId="Windows Live" clId="Web-{4BE664D1-F209-4AB9-8A2A-DF26AC6FE287}" dt="2020-03-12T17:25:09.767" v="51"/>
          <pc:sldLayoutMkLst>
            <pc:docMk/>
            <pc:sldMasterMk cId="2985292694" sldId="2147483921"/>
            <pc:sldLayoutMk cId="3427441821" sldId="2147483930"/>
          </pc:sldLayoutMkLst>
        </pc:sldLayoutChg>
        <pc:sldLayoutChg chg="del">
          <pc:chgData name="Matthias Rathbun" userId="914cffd35fd44916" providerId="Windows Live" clId="Web-{4BE664D1-F209-4AB9-8A2A-DF26AC6FE287}" dt="2020-03-12T17:25:09.767" v="51"/>
          <pc:sldLayoutMkLst>
            <pc:docMk/>
            <pc:sldMasterMk cId="2985292694" sldId="2147483921"/>
            <pc:sldLayoutMk cId="3811760182" sldId="2147483931"/>
          </pc:sldLayoutMkLst>
        </pc:sldLayoutChg>
        <pc:sldLayoutChg chg="del">
          <pc:chgData name="Matthias Rathbun" userId="914cffd35fd44916" providerId="Windows Live" clId="Web-{4BE664D1-F209-4AB9-8A2A-DF26AC6FE287}" dt="2020-03-12T17:25:09.767" v="51"/>
          <pc:sldLayoutMkLst>
            <pc:docMk/>
            <pc:sldMasterMk cId="2985292694" sldId="2147483921"/>
            <pc:sldLayoutMk cId="733813252" sldId="2147483932"/>
          </pc:sldLayoutMkLst>
        </pc:sldLayoutChg>
        <pc:sldLayoutChg chg="del">
          <pc:chgData name="Matthias Rathbun" userId="914cffd35fd44916" providerId="Windows Live" clId="Web-{4BE664D1-F209-4AB9-8A2A-DF26AC6FE287}" dt="2020-03-12T17:25:09.767" v="51"/>
          <pc:sldLayoutMkLst>
            <pc:docMk/>
            <pc:sldMasterMk cId="2985292694" sldId="2147483921"/>
            <pc:sldLayoutMk cId="37754949" sldId="2147483933"/>
          </pc:sldLayoutMkLst>
        </pc:sldLayoutChg>
        <pc:sldLayoutChg chg="del">
          <pc:chgData name="Matthias Rathbun" userId="914cffd35fd44916" providerId="Windows Live" clId="Web-{4BE664D1-F209-4AB9-8A2A-DF26AC6FE287}" dt="2020-03-12T17:25:09.767" v="51"/>
          <pc:sldLayoutMkLst>
            <pc:docMk/>
            <pc:sldMasterMk cId="2985292694" sldId="2147483921"/>
            <pc:sldLayoutMk cId="3305641689" sldId="2147483934"/>
          </pc:sldLayoutMkLst>
        </pc:sldLayoutChg>
        <pc:sldLayoutChg chg="del">
          <pc:chgData name="Matthias Rathbun" userId="914cffd35fd44916" providerId="Windows Live" clId="Web-{4BE664D1-F209-4AB9-8A2A-DF26AC6FE287}" dt="2020-03-12T17:25:09.767" v="51"/>
          <pc:sldLayoutMkLst>
            <pc:docMk/>
            <pc:sldMasterMk cId="2985292694" sldId="2147483921"/>
            <pc:sldLayoutMk cId="3484661598" sldId="2147483935"/>
          </pc:sldLayoutMkLst>
        </pc:sldLayoutChg>
        <pc:sldLayoutChg chg="del">
          <pc:chgData name="Matthias Rathbun" userId="914cffd35fd44916" providerId="Windows Live" clId="Web-{4BE664D1-F209-4AB9-8A2A-DF26AC6FE287}" dt="2020-03-12T17:25:09.767" v="51"/>
          <pc:sldLayoutMkLst>
            <pc:docMk/>
            <pc:sldMasterMk cId="2985292694" sldId="2147483921"/>
            <pc:sldLayoutMk cId="962847978" sldId="2147483936"/>
          </pc:sldLayoutMkLst>
        </pc:sldLayoutChg>
        <pc:sldLayoutChg chg="del">
          <pc:chgData name="Matthias Rathbun" userId="914cffd35fd44916" providerId="Windows Live" clId="Web-{4BE664D1-F209-4AB9-8A2A-DF26AC6FE287}" dt="2020-03-12T17:25:09.767" v="51"/>
          <pc:sldLayoutMkLst>
            <pc:docMk/>
            <pc:sldMasterMk cId="2985292694" sldId="2147483921"/>
            <pc:sldLayoutMk cId="2235460077" sldId="2147483937"/>
          </pc:sldLayoutMkLst>
        </pc:sldLayoutChg>
        <pc:sldLayoutChg chg="del">
          <pc:chgData name="Matthias Rathbun" userId="914cffd35fd44916" providerId="Windows Live" clId="Web-{4BE664D1-F209-4AB9-8A2A-DF26AC6FE287}" dt="2020-03-12T17:25:09.767" v="51"/>
          <pc:sldLayoutMkLst>
            <pc:docMk/>
            <pc:sldMasterMk cId="2985292694" sldId="2147483921"/>
            <pc:sldLayoutMk cId="417952576" sldId="2147483938"/>
          </pc:sldLayoutMkLst>
        </pc:sldLayoutChg>
      </pc:sldMasterChg>
      <pc:sldMasterChg chg="add del addSldLayout delSldLayout modSldLayout">
        <pc:chgData name="Matthias Rathbun" userId="914cffd35fd44916" providerId="Windows Live" clId="Web-{4BE664D1-F209-4AB9-8A2A-DF26AC6FE287}" dt="2020-03-12T17:25:19.798" v="52"/>
        <pc:sldMasterMkLst>
          <pc:docMk/>
          <pc:sldMasterMk cId="1671803488" sldId="2147483939"/>
        </pc:sldMasterMkLst>
        <pc:sldLayoutChg chg="add del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1671803488" sldId="2147483939"/>
            <pc:sldLayoutMk cId="1214408987" sldId="2147483940"/>
          </pc:sldLayoutMkLst>
        </pc:sldLayoutChg>
        <pc:sldLayoutChg chg="add del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1671803488" sldId="2147483939"/>
            <pc:sldLayoutMk cId="1949312161" sldId="2147483941"/>
          </pc:sldLayoutMkLst>
        </pc:sldLayoutChg>
        <pc:sldLayoutChg chg="add del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1671803488" sldId="2147483939"/>
            <pc:sldLayoutMk cId="755967419" sldId="2147483942"/>
          </pc:sldLayoutMkLst>
        </pc:sldLayoutChg>
        <pc:sldLayoutChg chg="add del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1671803488" sldId="2147483939"/>
            <pc:sldLayoutMk cId="2594259440" sldId="2147483943"/>
          </pc:sldLayoutMkLst>
        </pc:sldLayoutChg>
        <pc:sldLayoutChg chg="add del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1671803488" sldId="2147483939"/>
            <pc:sldLayoutMk cId="1907926947" sldId="2147483944"/>
          </pc:sldLayoutMkLst>
        </pc:sldLayoutChg>
        <pc:sldLayoutChg chg="add del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1671803488" sldId="2147483939"/>
            <pc:sldLayoutMk cId="1669205225" sldId="2147483945"/>
          </pc:sldLayoutMkLst>
        </pc:sldLayoutChg>
        <pc:sldLayoutChg chg="add del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1671803488" sldId="2147483939"/>
            <pc:sldLayoutMk cId="683426876" sldId="2147483946"/>
          </pc:sldLayoutMkLst>
        </pc:sldLayoutChg>
        <pc:sldLayoutChg chg="add del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1671803488" sldId="2147483939"/>
            <pc:sldLayoutMk cId="938906947" sldId="2147483947"/>
          </pc:sldLayoutMkLst>
        </pc:sldLayoutChg>
        <pc:sldLayoutChg chg="add del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1671803488" sldId="2147483939"/>
            <pc:sldLayoutMk cId="1013909722" sldId="2147483948"/>
          </pc:sldLayoutMkLst>
        </pc:sldLayoutChg>
        <pc:sldLayoutChg chg="add del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1671803488" sldId="2147483939"/>
            <pc:sldLayoutMk cId="2818747023" sldId="2147483949"/>
          </pc:sldLayoutMkLst>
        </pc:sldLayoutChg>
        <pc:sldLayoutChg chg="add del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1671803488" sldId="2147483939"/>
            <pc:sldLayoutMk cId="883359187" sldId="2147483950"/>
          </pc:sldLayoutMkLst>
        </pc:sldLayoutChg>
      </pc:sldMasterChg>
      <pc:sldMasterChg chg="add addSldLayout modSldLayout">
        <pc:chgData name="Matthias Rathbun" userId="914cffd35fd44916" providerId="Windows Live" clId="Web-{4BE664D1-F209-4AB9-8A2A-DF26AC6FE287}" dt="2020-03-12T17:25:19.798" v="52"/>
        <pc:sldMasterMkLst>
          <pc:docMk/>
          <pc:sldMasterMk cId="3607221899" sldId="2147483951"/>
        </pc:sldMasterMkLst>
        <pc:sldLayoutChg chg="add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3607221899" sldId="2147483951"/>
            <pc:sldLayoutMk cId="1910302290" sldId="2147483952"/>
          </pc:sldLayoutMkLst>
        </pc:sldLayoutChg>
        <pc:sldLayoutChg chg="add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3607221899" sldId="2147483951"/>
            <pc:sldLayoutMk cId="2960288295" sldId="2147483953"/>
          </pc:sldLayoutMkLst>
        </pc:sldLayoutChg>
        <pc:sldLayoutChg chg="add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3607221899" sldId="2147483951"/>
            <pc:sldLayoutMk cId="3478957570" sldId="2147483954"/>
          </pc:sldLayoutMkLst>
        </pc:sldLayoutChg>
        <pc:sldLayoutChg chg="add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3607221899" sldId="2147483951"/>
            <pc:sldLayoutMk cId="3688331654" sldId="2147483955"/>
          </pc:sldLayoutMkLst>
        </pc:sldLayoutChg>
        <pc:sldLayoutChg chg="add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3607221899" sldId="2147483951"/>
            <pc:sldLayoutMk cId="2577487970" sldId="2147483956"/>
          </pc:sldLayoutMkLst>
        </pc:sldLayoutChg>
        <pc:sldLayoutChg chg="add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3607221899" sldId="2147483951"/>
            <pc:sldLayoutMk cId="3874792350" sldId="2147483957"/>
          </pc:sldLayoutMkLst>
        </pc:sldLayoutChg>
        <pc:sldLayoutChg chg="add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3607221899" sldId="2147483951"/>
            <pc:sldLayoutMk cId="1539503872" sldId="2147483958"/>
          </pc:sldLayoutMkLst>
        </pc:sldLayoutChg>
        <pc:sldLayoutChg chg="add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3607221899" sldId="2147483951"/>
            <pc:sldLayoutMk cId="2345253366" sldId="2147483959"/>
          </pc:sldLayoutMkLst>
        </pc:sldLayoutChg>
        <pc:sldLayoutChg chg="add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3607221899" sldId="2147483951"/>
            <pc:sldLayoutMk cId="2947337091" sldId="2147483960"/>
          </pc:sldLayoutMkLst>
        </pc:sldLayoutChg>
        <pc:sldLayoutChg chg="add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3607221899" sldId="2147483951"/>
            <pc:sldLayoutMk cId="264896249" sldId="2147483961"/>
          </pc:sldLayoutMkLst>
        </pc:sldLayoutChg>
        <pc:sldLayoutChg chg="add mod replId">
          <pc:chgData name="Matthias Rathbun" userId="914cffd35fd44916" providerId="Windows Live" clId="Web-{4BE664D1-F209-4AB9-8A2A-DF26AC6FE287}" dt="2020-03-12T17:25:19.798" v="52"/>
          <pc:sldLayoutMkLst>
            <pc:docMk/>
            <pc:sldMasterMk cId="3607221899" sldId="2147483951"/>
            <pc:sldLayoutMk cId="2714053061" sldId="21474839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0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5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5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3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3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85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69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02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31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88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97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65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2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9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95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3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8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9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0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3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2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9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35" r:id="rId7"/>
    <p:sldLayoutId id="2147483736" r:id="rId8"/>
    <p:sldLayoutId id="2147483725" r:id="rId9"/>
    <p:sldLayoutId id="2147483726" r:id="rId10"/>
    <p:sldLayoutId id="2147483727" r:id="rId11"/>
    <p:sldLayoutId id="21474837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553" y="1406205"/>
            <a:ext cx="10058400" cy="2362232"/>
          </a:xfrm>
          <a:solidFill>
            <a:schemeClr val="bg1">
              <a:alpha val="43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 dirty="0">
                <a:ea typeface="+mj-lt"/>
                <a:cs typeface="+mj-lt"/>
              </a:rPr>
              <a:t>Which Convolutional Neural Model Best and Most Efficiently Classifies Internet-Scale Infected Internet of Things Devices?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6455B-3375-4560-9BFB-42FF717F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86F800D1-2BDD-4556-A07C-3E466C0F7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3" r="-1" b="2171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35926-F95E-4DBE-9D12-BD35D4BF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IoT Paradigm</a:t>
            </a:r>
          </a:p>
          <a:p>
            <a:r>
              <a:rPr lang="en-US"/>
              <a:t>Cyber Threat</a:t>
            </a:r>
          </a:p>
          <a:p>
            <a:pPr lvl="1"/>
            <a:r>
              <a:rPr lang="en-US"/>
              <a:t>Infect Critical Infrastructure</a:t>
            </a:r>
          </a:p>
          <a:p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388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</TotalTime>
  <Words>17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Retrospect</vt:lpstr>
      <vt:lpstr>BrushVTI</vt:lpstr>
      <vt:lpstr>Which Convolutional Neural Model Best and Most Efficiently Classifies Internet-Scale Infected Internet of Things Devices?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41</cp:revision>
  <dcterms:created xsi:type="dcterms:W3CDTF">2013-07-15T20:26:40Z</dcterms:created>
  <dcterms:modified xsi:type="dcterms:W3CDTF">2020-03-12T17:25:36Z</dcterms:modified>
</cp:coreProperties>
</file>