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921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23EE-01F3-42AD-AE2E-BB5D0D6F19FC}" v="4" dt="2020-03-10T17:06:5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Rathbun" userId="914cffd35fd44916" providerId="Windows Live" clId="Web-{5B8223EE-01F3-42AD-AE2E-BB5D0D6F19FC}"/>
    <pc:docChg chg="addSld delSld modSld addMainMaster delMainMaster">
      <pc:chgData name="Matthias Rathbun" userId="914cffd35fd44916" providerId="Windows Live" clId="Web-{5B8223EE-01F3-42AD-AE2E-BB5D0D6F19FC}" dt="2020-03-10T17:07:02.712" v="6"/>
      <pc:docMkLst>
        <pc:docMk/>
      </pc:docMkLst>
      <pc:sldChg chg="addSp delSp modSp mod setBg modClrScheme chgLayout">
        <pc:chgData name="Matthias Rathbun" userId="914cffd35fd44916" providerId="Windows Live" clId="Web-{5B8223EE-01F3-42AD-AE2E-BB5D0D6F19FC}" dt="2020-03-10T17:07:02.712" v="6"/>
        <pc:sldMkLst>
          <pc:docMk/>
          <pc:sldMk cId="109857222" sldId="256"/>
        </pc:sldMkLst>
        <pc:spChg chg="mod or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hias Rathbun" userId="914cffd35fd44916" providerId="Windows Live" clId="Web-{5B8223EE-01F3-42AD-AE2E-BB5D0D6F19FC}" dt="2020-03-10T17:06:44.587" v="3"/>
          <ac:spMkLst>
            <pc:docMk/>
            <pc:sldMk cId="109857222" sldId="256"/>
            <ac:spMk id="9" creationId="{F95DA1D8-E874-4205-B6D5-557E0C072282}"/>
          </ac:spMkLst>
        </pc:spChg>
        <pc:spChg chg="add del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14" creationId="{AA61CCAC-6875-474C-8E9E-F57ABF078C2B}"/>
          </ac:spMkLst>
        </pc:spChg>
        <pc:spChg chg="add del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16" creationId="{5683D043-25BB-4AC9-8130-641179672614}"/>
          </ac:spMkLst>
        </pc:spChg>
        <pc:spChg chg="ad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21" creationId="{007891EC-4501-44ED-A8C8-B11B6DB767AB}"/>
          </ac:spMkLst>
        </pc:spChg>
        <pc:picChg chg="mod ord">
          <ac:chgData name="Matthias Rathbun" userId="914cffd35fd44916" providerId="Windows Live" clId="Web-{5B8223EE-01F3-42AD-AE2E-BB5D0D6F19FC}" dt="2020-03-10T17:06:44.587" v="3"/>
          <ac:picMkLst>
            <pc:docMk/>
            <pc:sldMk cId="109857222" sldId="256"/>
            <ac:picMk id="4" creationId="{00000000-0000-0000-0000-000000000000}"/>
          </ac:picMkLst>
        </pc:picChg>
        <pc:cxnChg chg="add">
          <ac:chgData name="Matthias Rathbun" userId="914cffd35fd44916" providerId="Windows Live" clId="Web-{5B8223EE-01F3-42AD-AE2E-BB5D0D6F19FC}" dt="2020-03-10T17:07:02.712" v="6"/>
          <ac:cxnSpMkLst>
            <pc:docMk/>
            <pc:sldMk cId="109857222" sldId="256"/>
            <ac:cxnSpMk id="23" creationId="{34E5597F-CE67-4085-9548-E6A8036DA3BB}"/>
          </ac:cxnSpMkLst>
        </pc:cxnChg>
      </pc:sldChg>
      <pc:sldChg chg="new del">
        <pc:chgData name="Matthias Rathbun" userId="914cffd35fd44916" providerId="Windows Live" clId="Web-{5B8223EE-01F3-42AD-AE2E-BB5D0D6F19FC}" dt="2020-03-10T17:06:18.274" v="2"/>
        <pc:sldMkLst>
          <pc:docMk/>
          <pc:sldMk cId="898682063" sldId="257"/>
        </pc:sldMkLst>
      </pc:sldChg>
      <pc:sldChg chg="new del">
        <pc:chgData name="Matthias Rathbun" userId="914cffd35fd44916" providerId="Windows Live" clId="Web-{5B8223EE-01F3-42AD-AE2E-BB5D0D6F19FC}" dt="2020-03-10T17:06:54.415" v="5"/>
        <pc:sldMkLst>
          <pc:docMk/>
          <pc:sldMk cId="2347001189" sldId="257"/>
        </pc:sldMkLst>
      </pc:sldChg>
      <pc:sldMasterChg chg="del delSldLayout">
        <pc:chgData name="Matthias Rathbun" userId="914cffd35fd44916" providerId="Windows Live" clId="Web-{5B8223EE-01F3-42AD-AE2E-BB5D0D6F19FC}" dt="2020-03-10T17:06:09.430" v="0"/>
        <pc:sldMasterMkLst>
          <pc:docMk/>
          <pc:sldMasterMk cId="1777398939" sldId="2147483672"/>
        </pc:sldMasterMkLst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483683492" sldId="2147483673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575320969" sldId="2147483674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12536473" sldId="2147483675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713306238" sldId="2147483676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729083763" sldId="2147483677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083497999" sldId="2147483678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936196335" sldId="2147483679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418002429" sldId="2147483680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608754440" sldId="2147483681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748622335" sldId="2147483682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194645200" sldId="2147483683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278403705" sldId="2147483684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630593815" sldId="2147483685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926023908" sldId="2147483686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373821434" sldId="2147483687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720081247" sldId="2147483688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965346014" sldId="2147483689"/>
          </pc:sldLayoutMkLst>
        </pc:sldLayoutChg>
      </pc:sldMasterChg>
      <pc:sldMasterChg chg="add addSldLayout">
        <pc:chgData name="Matthias Rathbun" userId="914cffd35fd44916" providerId="Windows Live" clId="Web-{5B8223EE-01F3-42AD-AE2E-BB5D0D6F19FC}" dt="2020-03-10T17:06:09.430" v="0"/>
        <pc:sldMasterMkLst>
          <pc:docMk/>
          <pc:sldMasterMk cId="3249094413" sldId="2147483737"/>
        </pc:sldMasterMkLst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938597306" sldId="2147483725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127765477" sldId="2147483726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58972824" sldId="2147483727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447102020" sldId="2147483728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556893533" sldId="2147483729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074156453" sldId="2147483730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4119303455" sldId="2147483731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046623887" sldId="2147483732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188085777" sldId="2147483733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2176569552" sldId="2147483734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405531041" sldId="2147483735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4058740440" sldId="2147483736"/>
          </pc:sldLayoutMkLst>
        </pc:sldLayoutChg>
      </pc:sldMasterChg>
      <pc:sldMasterChg chg="add del addSldLayout delSldLayout">
        <pc:chgData name="Matthias Rathbun" userId="914cffd35fd44916" providerId="Windows Live" clId="Web-{5B8223EE-01F3-42AD-AE2E-BB5D0D6F19FC}" dt="2020-03-10T17:07:02.712" v="6"/>
        <pc:sldMasterMkLst>
          <pc:docMk/>
          <pc:sldMasterMk cId="62638891" sldId="2147483775"/>
        </pc:sldMasterMkLst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378014743" sldId="2147483764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205499329" sldId="2147483765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4115670077" sldId="2147483766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845892354" sldId="2147483767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814767778" sldId="2147483768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809256440" sldId="2147483769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267910960" sldId="2147483770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691101500" sldId="2147483771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1900193132" sldId="2147483772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652993110" sldId="2147483773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940264757" sldId="2147483774"/>
          </pc:sldLayoutMkLst>
        </pc:sldLayoutChg>
      </pc:sldMasterChg>
      <pc:sldMasterChg chg="add addSldLayout">
        <pc:chgData name="Matthias Rathbun" userId="914cffd35fd44916" providerId="Windows Live" clId="Web-{5B8223EE-01F3-42AD-AE2E-BB5D0D6F19FC}" dt="2020-03-10T17:07:02.712" v="6"/>
        <pc:sldMasterMkLst>
          <pc:docMk/>
          <pc:sldMasterMk cId="3171687564" sldId="2147483884"/>
        </pc:sldMasterMkLst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2211454196" sldId="2147483873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24909332" sldId="2147483874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1847041212" sldId="2147483875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93008322" sldId="2147483876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016895743" sldId="2147483877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198506991" sldId="2147483878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246039530" sldId="2147483879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69993664" sldId="2147483880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982091527" sldId="2147483881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56522856" sldId="2147483882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923161786" sldId="21474838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4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41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8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4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1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01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1325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494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4168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6159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797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0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35" r:id="rId7"/>
    <p:sldLayoutId id="2147483736" r:id="rId8"/>
    <p:sldLayoutId id="2147483725" r:id="rId9"/>
    <p:sldLayoutId id="2147483726" r:id="rId10"/>
    <p:sldLayoutId id="2147483727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553" y="1406205"/>
            <a:ext cx="10058400" cy="2362232"/>
          </a:xfrm>
          <a:solidFill>
            <a:schemeClr val="bg1">
              <a:alpha val="43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Data Driven Curation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Century Gothic</vt:lpstr>
      <vt:lpstr>Elephant</vt:lpstr>
      <vt:lpstr>Trebuchet MS</vt:lpstr>
      <vt:lpstr>Tw Cen MT</vt:lpstr>
      <vt:lpstr>BrushVTI</vt:lpstr>
      <vt:lpstr>Circuit</vt:lpstr>
      <vt:lpstr>Data Driven Curation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11</cp:revision>
  <dcterms:created xsi:type="dcterms:W3CDTF">2013-07-15T20:26:40Z</dcterms:created>
  <dcterms:modified xsi:type="dcterms:W3CDTF">2020-03-10T17:13:49Z</dcterms:modified>
</cp:coreProperties>
</file>