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on Burchell" initials="BB" lastIdx="1" clrIdx="0">
    <p:extLst>
      <p:ext uri="{19B8F6BF-5375-455C-9EA6-DF929625EA0E}">
        <p15:presenceInfo xmlns:p15="http://schemas.microsoft.com/office/powerpoint/2012/main" userId="Brandon Burch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3122662401574806E-2"/>
          <c:y val="0.17695071500057116"/>
          <c:w val="0.92687733759842517"/>
          <c:h val="0.733244172413621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probablioty of us dying</c:v>
                </c:pt>
                <c:pt idx="1">
                  <c:v>probabl;ioty of alfie dying from aids and poll dying from ciggys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1F-4B20-A718-36E99DCE29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8828672"/>
        <c:axId val="933994864"/>
      </c:barChart>
      <c:catAx>
        <c:axId val="110882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3994864"/>
        <c:crosses val="autoZero"/>
        <c:auto val="1"/>
        <c:lblAlgn val="ctr"/>
        <c:lblOffset val="100"/>
        <c:noMultiLvlLbl val="0"/>
      </c:catAx>
      <c:valAx>
        <c:axId val="933994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882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9T23:36:53.29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F17C-849C-407D-BF12-681BBDF3A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94A76-713F-45E6-B371-B127558C3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1CBCD-2D51-4D58-914A-07840BEF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F1F1-1D59-411E-8F55-DB045C03F13C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31319-70FA-4352-8EEE-1B2484F6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DB327-923A-4188-9C7B-8128E4C32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2567-E80A-4E6C-953D-E9A04728A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93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1364-4ADF-4331-890F-FC6BC26E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13F32-E1E9-48BA-990B-79D760C7A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6772C-3EE4-48A7-972A-228DAC83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F1F1-1D59-411E-8F55-DB045C03F13C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0F49-71EA-4622-A516-7E7949D9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33687-D06B-4684-8D8F-4F7BF5F0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2567-E80A-4E6C-953D-E9A04728A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84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B14725-8A60-4615-BB4F-35BCBA457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FF8F0-2BB4-4CFF-B79F-1903C6597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9E88B-4870-4E3E-8348-03BF36C9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F1F1-1D59-411E-8F55-DB045C03F13C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0A74D-F9D5-4776-8807-6502DDB0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6999-52C1-401C-8E80-21D66912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2567-E80A-4E6C-953D-E9A04728A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14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1948-E44A-40FC-9209-89CDAD1FC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BF8E0-FE3D-4841-BCC0-E23BFBE15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CF3B9-42A0-4AA7-A698-F36A6A63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F1F1-1D59-411E-8F55-DB045C03F13C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54610-02A1-4E83-B975-FC90BEA6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F329-142C-4628-979F-B139D212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2567-E80A-4E6C-953D-E9A04728A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37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EFF5-B45A-478C-B935-A16B8A50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A88FE-B2C6-4755-865A-59F1A04D8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2BEC2-7379-4362-84EB-BDD1E6D1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F1F1-1D59-411E-8F55-DB045C03F13C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F4B12-9EEA-4B35-8B1F-17F0BBEC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0789C-44E8-4482-BCA7-1745DC6D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2567-E80A-4E6C-953D-E9A04728A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52DC-EFC2-4142-A243-62C94E60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DE00-96C4-4BDF-86A6-0CECE7E9E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D53EA-4060-4F51-BAD1-0AA97290B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8CB13-2762-4E65-8E96-D4CD3940A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F1F1-1D59-411E-8F55-DB045C03F13C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5D4A3-6F10-4F97-B587-B9F40C3E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C789E-4073-4FA9-A065-28BC4281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2567-E80A-4E6C-953D-E9A04728A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73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C689-E666-4E7D-B955-49F9E0934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45195-00E2-4B0C-BB8F-CCBD8214C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A96AF-C272-4D05-A2E6-F69F9785E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36480-FEFA-4D79-98F8-DE50A2C36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5369E-7D6A-43F2-B024-05C633AB6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D0B9A-562E-4686-99AA-6AB743B4B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F1F1-1D59-411E-8F55-DB045C03F13C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AC43D0-A1FF-49B8-8587-8A4ACBB5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0BF62C-A2B1-40C0-9EAC-35BB4782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2567-E80A-4E6C-953D-E9A04728A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94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4A4C-B841-444A-BA49-961F0D780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EE57B-F4EA-4A69-B67F-4A8930ECA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F1F1-1D59-411E-8F55-DB045C03F13C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2FA424-E201-4474-9414-7B8A1E67A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42F91-9576-4C8A-A169-48EA770F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2567-E80A-4E6C-953D-E9A04728A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36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77C3F-D279-48A4-8CFC-CF15DD3E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F1F1-1D59-411E-8F55-DB045C03F13C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C1DDC-35ED-4218-BC92-F452C9B5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03D17-CFD0-49A9-92D7-4F0D2B39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2567-E80A-4E6C-953D-E9A04728A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80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43B1-9A46-4438-859B-C71392E5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F29FE-39CE-4406-8A87-627ABE98F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D5BB3-6613-4247-9A33-7BA818BCC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CBA6F-2925-468B-88DE-D8873745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F1F1-1D59-411E-8F55-DB045C03F13C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7BBCF-458B-4039-93AE-C41CB9A6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FFC26-A66C-4ED9-B7BC-F7DC7A43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2567-E80A-4E6C-953D-E9A04728A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59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49B1-8D0A-4324-98C6-DC0FF6A2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DA2FAD-89B5-4429-9A5B-835234FAF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FC723-13F6-4E89-8E7D-16095F238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023E3-8565-4EE1-8A6E-C9AD6272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F1F1-1D59-411E-8F55-DB045C03F13C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B29CF-0F1D-41FA-9DA5-2A3BA986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88D1F-02AF-4962-B9FF-7600B4835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2567-E80A-4E6C-953D-E9A04728A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73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51E96D-2908-4A88-B2DC-CB05F477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98DF8-315D-4EE0-9324-925BA0194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2217-4244-4FFE-A937-EE3119C82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AF1F1-1D59-411E-8F55-DB045C03F13C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E639D-7414-458F-97C8-FEB2C023B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31291-4124-4C36-A66F-5DA418290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62567-E80A-4E6C-953D-E9A04728A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72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F0DB-0F49-4B15-B6A7-8AFAD6D74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32475"/>
          </a:xfrm>
        </p:spPr>
        <p:txBody>
          <a:bodyPr/>
          <a:lstStyle/>
          <a:p>
            <a:r>
              <a:rPr lang="en-GB" dirty="0"/>
              <a:t>Mine isn’t funny </a:t>
            </a:r>
            <a:br>
              <a:rPr lang="en-GB" dirty="0"/>
            </a:br>
            <a:r>
              <a:rPr lang="en-GB" dirty="0"/>
              <a:t>it </a:t>
            </a:r>
            <a:r>
              <a:rPr lang="en-GB" dirty="0" err="1"/>
              <a:t>ius</a:t>
            </a:r>
            <a:r>
              <a:rPr lang="en-GB" dirty="0"/>
              <a:t> not </a:t>
            </a:r>
            <a:r>
              <a:rPr lang="en-GB" dirty="0" err="1"/>
              <a:t>joak</a:t>
            </a:r>
            <a:r>
              <a:rPr lang="en-GB" dirty="0"/>
              <a:t> all </a:t>
            </a:r>
            <a:r>
              <a:rPr lang="en-GB" dirty="0" err="1"/>
              <a:t>sexualitys</a:t>
            </a:r>
            <a:r>
              <a:rPr lang="en-GB" dirty="0"/>
              <a:t> must be respected*</a:t>
            </a:r>
          </a:p>
        </p:txBody>
      </p:sp>
    </p:spTree>
    <p:extLst>
      <p:ext uri="{BB962C8B-B14F-4D97-AF65-F5344CB8AC3E}">
        <p14:creationId xmlns:p14="http://schemas.microsoft.com/office/powerpoint/2010/main" val="1724977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06F1-4A0C-4FFE-8ABE-0BFC4BD2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 </a:t>
            </a:r>
            <a:r>
              <a:rPr lang="en-GB" dirty="0" err="1"/>
              <a:t>wut</a:t>
            </a:r>
            <a:r>
              <a:rPr lang="en-GB" dirty="0"/>
              <a:t> were u thinking bro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334158-5EF3-49CA-85E0-7D0BB7D9A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691" y="1351527"/>
            <a:ext cx="4065524" cy="56480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693E30-AF2D-4FF3-9E73-E7EAE6CDE30A}"/>
              </a:ext>
            </a:extLst>
          </p:cNvPr>
          <p:cNvSpPr txBox="1"/>
          <p:nvPr/>
        </p:nvSpPr>
        <p:spPr>
          <a:xfrm>
            <a:off x="8571345" y="6492875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why does </a:t>
            </a:r>
            <a:r>
              <a:rPr lang="en-GB" dirty="0" err="1"/>
              <a:t>arj</a:t>
            </a:r>
            <a:r>
              <a:rPr lang="en-GB" dirty="0"/>
              <a:t> drink cows piss?</a:t>
            </a:r>
          </a:p>
        </p:txBody>
      </p:sp>
    </p:spTree>
    <p:extLst>
      <p:ext uri="{BB962C8B-B14F-4D97-AF65-F5344CB8AC3E}">
        <p14:creationId xmlns:p14="http://schemas.microsoft.com/office/powerpoint/2010/main" val="15632408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8EDF-CFB7-49E9-9C87-37AF0199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Look at this </a:t>
            </a:r>
            <a:r>
              <a:rPr lang="en-GB" dirty="0" err="1"/>
              <a:t>beest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01A0C-75CD-4AA6-A70E-BBA017F77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596" y="2700589"/>
            <a:ext cx="13380193" cy="154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97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2334-5F7D-4203-9227-DD98F9D9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Sick one maria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8C443-EFFF-4620-8443-8A06285FA44F}"/>
              </a:ext>
            </a:extLst>
          </p:cNvPr>
          <p:cNvSpPr txBox="1"/>
          <p:nvPr/>
        </p:nvSpPr>
        <p:spPr>
          <a:xfrm>
            <a:off x="10496939" y="6456784"/>
            <a:ext cx="107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Alfies</a:t>
            </a:r>
            <a:r>
              <a:rPr lang="en-GB" dirty="0"/>
              <a:t> gay</a:t>
            </a:r>
          </a:p>
        </p:txBody>
      </p:sp>
    </p:spTree>
    <p:extLst>
      <p:ext uri="{BB962C8B-B14F-4D97-AF65-F5344CB8AC3E}">
        <p14:creationId xmlns:p14="http://schemas.microsoft.com/office/powerpoint/2010/main" val="40882494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C9A3E-2756-4E57-ACFF-04689986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4133750">
            <a:off x="5069720" y="4332308"/>
            <a:ext cx="9763338" cy="693617"/>
          </a:xfrm>
        </p:spPr>
        <p:txBody>
          <a:bodyPr>
            <a:normAutofit fontScale="90000"/>
          </a:bodyPr>
          <a:lstStyle/>
          <a:p>
            <a:r>
              <a:rPr lang="en-GB" dirty="0"/>
              <a:t>Why she make a self </a:t>
            </a:r>
            <a:r>
              <a:rPr lang="en-GB" dirty="0" err="1"/>
              <a:t>portait</a:t>
            </a:r>
            <a:r>
              <a:rPr lang="en-GB" dirty="0"/>
              <a:t> </a:t>
            </a:r>
            <a:r>
              <a:rPr lang="en-GB" dirty="0" err="1"/>
              <a:t>tho</a:t>
            </a:r>
            <a:r>
              <a:rPr lang="en-GB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2B1D1-552D-443D-9811-D5825D480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610" y="0"/>
            <a:ext cx="5102582" cy="657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79745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719D-3A88-4ACA-A34E-915D6EA6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550483"/>
          </a:xfrm>
        </p:spPr>
        <p:txBody>
          <a:bodyPr>
            <a:normAutofit/>
          </a:bodyPr>
          <a:lstStyle/>
          <a:p>
            <a:r>
              <a:rPr lang="en-GB" sz="8800" dirty="0"/>
              <a:t>Fuckin stupid ginger cunt </a:t>
            </a:r>
            <a:r>
              <a:rPr lang="en-GB" sz="8800" dirty="0" err="1"/>
              <a:t>im</a:t>
            </a:r>
            <a:r>
              <a:rPr lang="en-GB" sz="8800" dirty="0"/>
              <a:t> fuming who is this fat bitch</a:t>
            </a:r>
          </a:p>
        </p:txBody>
      </p:sp>
    </p:spTree>
    <p:extLst>
      <p:ext uri="{BB962C8B-B14F-4D97-AF65-F5344CB8AC3E}">
        <p14:creationId xmlns:p14="http://schemas.microsoft.com/office/powerpoint/2010/main" val="1100836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9C20-8BD1-4FAB-95EF-9BE6B964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8000" dirty="0" err="1"/>
              <a:t>Aj</a:t>
            </a:r>
            <a:r>
              <a:rPr lang="en-GB" sz="8000" dirty="0"/>
              <a:t> drinks cow piss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60494-3612-4B18-B733-DFC561E63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887" y="2078782"/>
            <a:ext cx="5871774" cy="469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20125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DDEB04-36FB-4778-B75A-03501474E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29" b="102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2A77E-9439-41AD-A4D6-943E1EEB1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482" y="805972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Safe u lot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250841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E17E-C82C-48C4-9737-DD4256B9D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FF0000"/>
                </a:solidFill>
              </a:rPr>
              <a:t>Also </a:t>
            </a:r>
            <a:r>
              <a:rPr lang="en-GB" dirty="0" err="1">
                <a:solidFill>
                  <a:srgbClr val="FF0000"/>
                </a:solidFill>
              </a:rPr>
              <a:t>paul</a:t>
            </a:r>
            <a:r>
              <a:rPr lang="en-GB" dirty="0">
                <a:solidFill>
                  <a:srgbClr val="FF0000"/>
                </a:solidFill>
              </a:rPr>
              <a:t> please stop </a:t>
            </a:r>
            <a:r>
              <a:rPr lang="en-GB" dirty="0" err="1">
                <a:solidFill>
                  <a:srgbClr val="FF0000"/>
                </a:solidFill>
              </a:rPr>
              <a:t>spenind</a:t>
            </a:r>
            <a:r>
              <a:rPr lang="en-GB" dirty="0">
                <a:solidFill>
                  <a:srgbClr val="FF0000"/>
                </a:solidFill>
              </a:rPr>
              <a:t> your life savings on cigs </a:t>
            </a:r>
            <a:r>
              <a:rPr lang="en-GB" dirty="0" err="1">
                <a:solidFill>
                  <a:srgbClr val="FF0000"/>
                </a:solidFill>
              </a:rPr>
              <a:t>plez</a:t>
            </a:r>
            <a:r>
              <a:rPr lang="en-GB" dirty="0">
                <a:solidFill>
                  <a:srgbClr val="FF0000"/>
                </a:solidFill>
              </a:rPr>
              <a:t> we love u we wont u to live </a:t>
            </a:r>
            <a:r>
              <a:rPr lang="en-GB" dirty="0" err="1">
                <a:solidFill>
                  <a:srgbClr val="FF0000"/>
                </a:solidFill>
              </a:rPr>
              <a:t>maete</a:t>
            </a:r>
            <a:endParaRPr lang="en-GB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F6BAE83-C3C4-4CAD-A276-2FFCBA5B3F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12861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397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8A83B5-D42D-4A93-94C6-57BB5D308C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52" b="383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9FF45-2ABB-4E35-A641-535E36867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4382701"/>
            <a:ext cx="3852041" cy="683285"/>
          </a:xfrm>
        </p:spPr>
        <p:txBody>
          <a:bodyPr>
            <a:normAutofit/>
          </a:bodyPr>
          <a:lstStyle/>
          <a:p>
            <a:r>
              <a:rPr lang="en-GB" sz="4000" dirty="0"/>
              <a:t>Jewish </a:t>
            </a:r>
            <a:r>
              <a:rPr lang="en-GB" sz="4000" dirty="0" err="1"/>
              <a:t>bruddas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F33BA-DCDF-414A-ACEA-69E531772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 err="1"/>
              <a:t>Alfies</a:t>
            </a:r>
            <a:r>
              <a:rPr lang="en-GB" sz="2000" dirty="0"/>
              <a:t> gay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3571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CE6F-73FB-44C1-BB4F-42A5A457A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B6CE9-3E32-486A-8E9D-10FE6D890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614" y="196108"/>
            <a:ext cx="4616742" cy="1655762"/>
          </a:xfrm>
        </p:spPr>
        <p:txBody>
          <a:bodyPr>
            <a:normAutofit/>
          </a:bodyPr>
          <a:lstStyle/>
          <a:p>
            <a:r>
              <a:rPr lang="en-GB" dirty="0"/>
              <a:t>This is Alfie and </a:t>
            </a:r>
            <a:r>
              <a:rPr lang="en-GB" dirty="0" err="1"/>
              <a:t>hiz</a:t>
            </a:r>
            <a:r>
              <a:rPr lang="en-GB" dirty="0"/>
              <a:t> boyfriend </a:t>
            </a:r>
          </a:p>
          <a:p>
            <a:r>
              <a:rPr lang="en-GB" dirty="0"/>
              <a:t>They like to play with each </a:t>
            </a:r>
            <a:r>
              <a:rPr lang="en-GB" dirty="0" err="1"/>
              <a:t>othjewras</a:t>
            </a:r>
            <a:r>
              <a:rPr lang="en-GB" dirty="0"/>
              <a:t> </a:t>
            </a:r>
            <a:r>
              <a:rPr lang="en-GB" dirty="0" err="1"/>
              <a:t>bomhules</a:t>
            </a:r>
            <a:r>
              <a:rPr lang="en-GB" dirty="0"/>
              <a:t> and pretty much</a:t>
            </a:r>
          </a:p>
          <a:p>
            <a:endParaRPr lang="en-GB" dirty="0"/>
          </a:p>
        </p:txBody>
      </p:sp>
      <p:pic>
        <p:nvPicPr>
          <p:cNvPr id="3074" name="Picture 2" descr="Egyptian Gay Porn Newcomer Pierre Alexander Makes His Porn Debut In A  Bareback Flip-Fuck With Nalid Turan">
            <a:extLst>
              <a:ext uri="{FF2B5EF4-FFF2-40B4-BE49-F238E27FC236}">
                <a16:creationId xmlns:a16="http://schemas.microsoft.com/office/drawing/2014/main" id="{611BE139-8856-401A-B9F5-EB706D1B5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73" y="103326"/>
            <a:ext cx="6102641" cy="501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7B2934-D9FE-4D2D-AB9D-4BDFD29C8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47466">
            <a:off x="2168868" y="105586"/>
            <a:ext cx="1099468" cy="14956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29A62C-C289-4A69-AFDB-2B160BEE6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4803">
            <a:off x="4713404" y="1113246"/>
            <a:ext cx="873653" cy="129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59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29CB9-9184-47AB-BB45-35BCDACF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Sorry Alfie </a:t>
            </a:r>
            <a:r>
              <a:rPr lang="en-GB" dirty="0" err="1"/>
              <a:t>jk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04752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4C15-4C99-4621-A7C1-14FB0B76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Only joke man</a:t>
            </a:r>
          </a:p>
        </p:txBody>
      </p:sp>
      <p:pic>
        <p:nvPicPr>
          <p:cNvPr id="4098" name="Picture 2" descr="Best 4K Gay Porn Sites in Ultra-HD - Immersive Porn | VR Porn &amp; the Future  of Sex Tech">
            <a:extLst>
              <a:ext uri="{FF2B5EF4-FFF2-40B4-BE49-F238E27FC236}">
                <a16:creationId xmlns:a16="http://schemas.microsoft.com/office/drawing/2014/main" id="{0456EEDF-78A5-4F63-9EE8-3638C209A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714" y="2388415"/>
            <a:ext cx="4238291" cy="240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6C0CF8-2807-41BA-A764-AAEE76D3A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8328">
            <a:off x="6333918" y="2529536"/>
            <a:ext cx="1444120" cy="160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53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502F-6C1E-416C-BCC1-36062215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</a:t>
            </a:r>
            <a:r>
              <a:rPr lang="en-GB" dirty="0" err="1"/>
              <a:t>kn</a:t>
            </a:r>
            <a:r>
              <a:rPr lang="en-GB" dirty="0"/>
              <a:t> ow u not gay</a:t>
            </a:r>
          </a:p>
        </p:txBody>
      </p:sp>
    </p:spTree>
    <p:extLst>
      <p:ext uri="{BB962C8B-B14F-4D97-AF65-F5344CB8AC3E}">
        <p14:creationId xmlns:p14="http://schemas.microsoft.com/office/powerpoint/2010/main" val="3958675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6E5D-00B5-467B-8DEC-BFA11AB7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however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4E245B-A0E8-4A40-950E-E05E0915A925}"/>
              </a:ext>
            </a:extLst>
          </p:cNvPr>
          <p:cNvSpPr txBox="1"/>
          <p:nvPr/>
        </p:nvSpPr>
        <p:spPr>
          <a:xfrm>
            <a:off x="0" y="6596390"/>
            <a:ext cx="19765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Max is moist</a:t>
            </a:r>
          </a:p>
        </p:txBody>
      </p:sp>
    </p:spTree>
    <p:extLst>
      <p:ext uri="{BB962C8B-B14F-4D97-AF65-F5344CB8AC3E}">
        <p14:creationId xmlns:p14="http://schemas.microsoft.com/office/powerpoint/2010/main" val="18960151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0B54F-D1BC-4834-9511-54402906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have picture proof ^^</a:t>
            </a:r>
          </a:p>
        </p:txBody>
      </p:sp>
    </p:spTree>
    <p:extLst>
      <p:ext uri="{BB962C8B-B14F-4D97-AF65-F5344CB8AC3E}">
        <p14:creationId xmlns:p14="http://schemas.microsoft.com/office/powerpoint/2010/main" val="6179967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7F4C-6F6C-4709-B490-C84D279B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Also </a:t>
            </a:r>
            <a:r>
              <a:rPr lang="en-GB" dirty="0" err="1"/>
              <a:t>shuddup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155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128</Words>
  <Application>Microsoft Office PowerPoint</Application>
  <PresentationFormat>Widescreen</PresentationFormat>
  <Paragraphs>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Mine isn’t funny  it ius not joak all sexualitys must be respected*</vt:lpstr>
      <vt:lpstr>Jewish bruddas</vt:lpstr>
      <vt:lpstr>PowerPoint Presentation</vt:lpstr>
      <vt:lpstr>Sorry Alfie jk</vt:lpstr>
      <vt:lpstr>Only joke man</vt:lpstr>
      <vt:lpstr>We kn ow u not gay</vt:lpstr>
      <vt:lpstr>however</vt:lpstr>
      <vt:lpstr>We have picture proof ^^</vt:lpstr>
      <vt:lpstr>Also shuddup</vt:lpstr>
      <vt:lpstr>Max wut were u thinking bro</vt:lpstr>
      <vt:lpstr>Look at this beest</vt:lpstr>
      <vt:lpstr>Sick one maria</vt:lpstr>
      <vt:lpstr>Why she make a self portait tho?</vt:lpstr>
      <vt:lpstr>Fuckin stupid ginger cunt im fuming who is this fat bitch</vt:lpstr>
      <vt:lpstr>Aj drinks cow piss</vt:lpstr>
      <vt:lpstr>Safe u lot </vt:lpstr>
      <vt:lpstr>Also paul please stop spenind your life savings on cigs plez we love u we wont u to live maete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 isn’t funny  it ius not joak all sexualitys must be respected*</dc:title>
  <dc:creator>Brandon Burchell</dc:creator>
  <cp:lastModifiedBy>Brandon Burchell</cp:lastModifiedBy>
  <cp:revision>2</cp:revision>
  <dcterms:created xsi:type="dcterms:W3CDTF">2020-10-09T22:36:19Z</dcterms:created>
  <dcterms:modified xsi:type="dcterms:W3CDTF">2020-10-09T22:59:16Z</dcterms:modified>
</cp:coreProperties>
</file>