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A59F63-CD8B-40B0-83C6-DF7508C5FA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539DC-7136-4E1A-B9BC-CB74D04C3A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DFDAA8-341B-48B0-A54B-801A2F2F6F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1D0032-2338-4B51-9EEC-BDA1A1B819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2F0EED-2496-42A1-B023-3BAB905A85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68503B-68AD-49B5-A6EC-412919D544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87DF6A-36E7-4F56-963C-F5F08B6EAB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4B3FF6-8A63-4E9B-932C-CF7ACD9301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7AB38E-5E5A-42AC-89E2-75627C2C70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9BBC7E-D4AE-409E-BEEE-779D4A1FD6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326495-F818-42BD-909A-2726564D8A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6EC5F2-BAD9-4519-B393-B6C32F7AE9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CC6FEC3-AAC5-42C8-BE27-C8B04C03BEB6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1.Créer les équipes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700000" y="1440000"/>
            <a:ext cx="4859640" cy="364464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7740000" y="1121760"/>
            <a:ext cx="2160000" cy="67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Passe à l’écran suivant</a:t>
            </a:r>
            <a:endParaRPr b="0" lang="fr-FR" sz="1800" spc="-1" strike="noStrike">
              <a:latin typeface="Arial"/>
            </a:endParaRPr>
          </a:p>
        </p:txBody>
      </p:sp>
      <p:cxnSp>
        <p:nvCxnSpPr>
          <p:cNvPr id="44" name=""/>
          <p:cNvCxnSpPr>
            <a:stCxn id="43" idx="1"/>
            <a:endCxn id="42" idx="1"/>
          </p:cNvCxnSpPr>
          <p:nvPr/>
        </p:nvCxnSpPr>
        <p:spPr>
          <a:xfrm flipH="1">
            <a:off x="2700000" y="1460880"/>
            <a:ext cx="5040360" cy="1801800"/>
          </a:xfrm>
          <a:prstGeom prst="bentConnector3">
            <a:avLst/>
          </a:prstGeom>
          <a:ln w="0">
            <a:solidFill>
              <a:srgbClr val="3465a4"/>
            </a:solidFill>
          </a:ln>
        </p:spPr>
      </p:cxnSp>
      <p:sp>
        <p:nvSpPr>
          <p:cNvPr id="45" name=""/>
          <p:cNvSpPr/>
          <p:nvPr/>
        </p:nvSpPr>
        <p:spPr>
          <a:xfrm flipH="1">
            <a:off x="7560000" y="1800000"/>
            <a:ext cx="72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1800000" y="1260000"/>
            <a:ext cx="108000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 txBox="1"/>
          <p:nvPr/>
        </p:nvSpPr>
        <p:spPr>
          <a:xfrm>
            <a:off x="360000" y="1080000"/>
            <a:ext cx="180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Nombre d’équipes crées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1.1 configuration de l’équipe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022440" y="1620000"/>
            <a:ext cx="3697560" cy="277308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900000" y="1620000"/>
            <a:ext cx="306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Fenêtre pop-up qui apparaît lorsque l’on clique sur « ajouter une équipe » ou que l’on veut modifier une équipe déjà créée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2. Faire les poules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362320" y="1186920"/>
            <a:ext cx="5377680" cy="403308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 txBox="1"/>
          <p:nvPr/>
        </p:nvSpPr>
        <p:spPr>
          <a:xfrm>
            <a:off x="8100000" y="4299840"/>
            <a:ext cx="216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N’apparait que lorsque toutes les équipes sont placées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7020000" y="4752000"/>
            <a:ext cx="108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1620000" y="1080000"/>
            <a:ext cx="72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 txBox="1"/>
          <p:nvPr/>
        </p:nvSpPr>
        <p:spPr>
          <a:xfrm>
            <a:off x="180000" y="4680000"/>
            <a:ext cx="180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Peut-être glissé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Dans l’une des poules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80000" y="226080"/>
            <a:ext cx="162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Liste défillante avec toutes les équipes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V="1">
            <a:off x="1980000" y="4680000"/>
            <a:ext cx="72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3.Controle et modifications manuelles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313280" y="1620000"/>
            <a:ext cx="7076880" cy="353808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909720" y="3960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 txBox="1"/>
          <p:nvPr/>
        </p:nvSpPr>
        <p:spPr>
          <a:xfrm>
            <a:off x="-9720" y="3309840"/>
            <a:ext cx="18097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Modifier l’issue du match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4. phase final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Rien  pour le moment !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LibreOffice/7.3.7.2$Windows_X86_64 LibreOffice_project/e114eadc50a9ff8d8c8a0567d6da8f454beeb84f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2023-02-11T15:36:48Z</dcterms:created>
  <dc:creator/>
  <dc:description/>
  <dc:language>fr-FR</dc:language>
  <cp:lastModifiedBy/>
  <dcterms:modified xsi:type="dcterms:W3CDTF">2023-02-11T16:14:42Z</dcterms:modified>
  <cp:revision>1</cp:revision>
  <dc:subject/>
  <dc:title/>
</cp:coreProperties>
</file>