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7" r:id="rId12"/>
    <p:sldId id="269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9966"/>
    <a:srgbClr val="FFFF00"/>
    <a:srgbClr val="808080"/>
    <a:srgbClr val="33CCFF"/>
    <a:srgbClr val="00FFFF"/>
    <a:srgbClr val="3333FF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869A-1EA5-4B63-B4C2-102CB1BAA03B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CB8D-6B17-44C7-8C86-10CC40C96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8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1_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462766" y="6617919"/>
            <a:ext cx="2063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" marR="0" lvl="1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5400" marR="0" lvl="2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400" marR="0" lvl="3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400" marR="0" lvl="4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" marR="0" lvl="5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" marR="0" lvl="6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400" marR="0" lvl="7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400" marR="0" lvl="8" indent="0" algn="l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9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w/bqbcvvxe/diagrams/#diagram:proj=0&amp;type=Flowchart" TargetMode="External"/><Relationship Id="rId2" Type="http://schemas.openxmlformats.org/officeDocument/2006/relationships/hyperlink" Target="https://www.researchgate.net/figure/Flowchart-of-k-means-clustering-algorithm_fig2_2719150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eam11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463386" y="131681"/>
            <a:ext cx="10921283" cy="4391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914400"/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323773"/>
            <a:ext cx="11618100" cy="130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914400"/>
            <a:r>
              <a:rPr lang="en-US" sz="2400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Under </a:t>
            </a:r>
            <a:r>
              <a:rPr lang="en-US" sz="2400" b="1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the guidance of</a:t>
            </a:r>
            <a:endParaRPr sz="2400" b="1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  <a:p>
            <a:pPr algn="ctr" defTabSz="914400"/>
            <a:r>
              <a:rPr lang="en-US" sz="2400" b="1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400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Deepak Kumar Sharma</a:t>
            </a:r>
            <a:endParaRPr sz="2400" b="1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  <a:p>
            <a:pPr algn="ctr" defTabSz="914400"/>
            <a:r>
              <a:rPr lang="en-US" sz="2400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Assistant Professor </a:t>
            </a:r>
            <a:endParaRPr sz="2400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  <a:p>
            <a:pPr algn="ctr" defTabSz="914400"/>
            <a:r>
              <a:rPr lang="en-US" sz="2400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400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Informatics</a:t>
            </a:r>
            <a:endParaRPr sz="2400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39458" y="4554332"/>
            <a:ext cx="613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4400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MINOR-1  PROJECT</a:t>
            </a:r>
            <a:endParaRPr lang="en-US" sz="2800" b="1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15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</a:t>
            </a:r>
            <a:r>
              <a:rPr lang="en-IN" dirty="0" err="1" smtClean="0"/>
              <a:t>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1854558"/>
            <a:ext cx="7340957" cy="4881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8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858043"/>
            <a:ext cx="8358389" cy="4581393"/>
          </a:xfrm>
        </p:spPr>
      </p:pic>
    </p:spTree>
    <p:extLst>
      <p:ext uri="{BB962C8B-B14F-4D97-AF65-F5344CB8AC3E}">
        <p14:creationId xmlns:p14="http://schemas.microsoft.com/office/powerpoint/2010/main" val="36729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7431" y="850006"/>
            <a:ext cx="30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2" y="1657220"/>
            <a:ext cx="7572777" cy="4813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7431" y="736833"/>
            <a:ext cx="9040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+mj-lt"/>
              </a:rPr>
              <a:t>Snapshot</a:t>
            </a:r>
            <a:r>
              <a:rPr lang="en-IN" sz="4000" dirty="0" smtClean="0">
                <a:latin typeface="+mj-lt"/>
              </a:rPr>
              <a:t> </a:t>
            </a:r>
            <a:r>
              <a:rPr lang="en-IN" sz="4000" dirty="0" smtClean="0">
                <a:latin typeface="+mj-lt"/>
              </a:rPr>
              <a:t>of cluster 2 batsman (cluster can be of choice)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4" y="1625082"/>
            <a:ext cx="7989839" cy="5092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218" y="595541"/>
            <a:ext cx="9020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+mj-lt"/>
              </a:rPr>
              <a:t>Choose batsman according to choice and store in file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9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970467"/>
            <a:ext cx="7664007" cy="4314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7584" y="901521"/>
            <a:ext cx="6456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+mj-lt"/>
              </a:rPr>
              <a:t>Selecting Team for finding probability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4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5" y="1417034"/>
            <a:ext cx="7289444" cy="5189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643" y="515155"/>
            <a:ext cx="7869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+mj-lt"/>
              </a:rPr>
              <a:t>Getting probability under following conditions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9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links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82691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www.researchgate.net/figure/Flowchart-of-k-means-clustering-algorithm_fig2_271915066</a:t>
            </a:r>
            <a:endParaRPr lang="en-IN" dirty="0" smtClean="0"/>
          </a:p>
          <a:p>
            <a:r>
              <a:rPr lang="en-IN" u="sng" dirty="0" smtClean="0">
                <a:hlinkClick r:id="rId3"/>
              </a:rPr>
              <a:t>https</a:t>
            </a:r>
            <a:r>
              <a:rPr lang="en-IN" u="sng" dirty="0">
                <a:hlinkClick r:id="rId3"/>
              </a:rPr>
              <a:t>://online.visual-paradigm.com/w/bqbcvvxe/diagrams/#</a:t>
            </a:r>
            <a:r>
              <a:rPr lang="en-IN" u="sng" dirty="0" smtClean="0">
                <a:hlinkClick r:id="rId3"/>
              </a:rPr>
              <a:t>diagram:proj=0&amp;type=Flowchart</a:t>
            </a:r>
            <a:endParaRPr lang="en-IN" u="sng" dirty="0" smtClean="0"/>
          </a:p>
          <a:p>
            <a:r>
              <a:rPr lang="en-IN" dirty="0">
                <a:hlinkClick r:id="rId4"/>
              </a:rPr>
              <a:t>https://www.dream11.com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3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82" y="4960137"/>
            <a:ext cx="6336406" cy="1463040"/>
          </a:xfrm>
        </p:spPr>
        <p:txBody>
          <a:bodyPr/>
          <a:lstStyle/>
          <a:p>
            <a:r>
              <a:rPr lang="en-IN" dirty="0" smtClean="0"/>
              <a:t>Player selection using clustering algorithm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2936" y="4960137"/>
            <a:ext cx="3362459" cy="1463040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US" b="1" dirty="0" err="1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Lakshay</a:t>
            </a:r>
            <a:r>
              <a:rPr lang="en-US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Vasuja</a:t>
            </a:r>
            <a:r>
              <a:rPr lang="en-US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(500067177)</a:t>
            </a:r>
          </a:p>
          <a:p>
            <a:r>
              <a:rPr lang="en-US" b="1" dirty="0" err="1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Lakshay</a:t>
            </a:r>
            <a:r>
              <a:rPr lang="en-US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Sharma </a:t>
            </a:r>
            <a:r>
              <a:rPr lang="en-US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500068760)</a:t>
            </a:r>
          </a:p>
          <a:p>
            <a:r>
              <a:rPr lang="en-US" b="1" dirty="0" err="1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Divyansh</a:t>
            </a:r>
            <a:r>
              <a:rPr lang="en-US" b="1" dirty="0" smtClean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Chandna</a:t>
            </a:r>
            <a:r>
              <a:rPr lang="en-US" dirty="0">
                <a:solidFill>
                  <a:prstClr val="black"/>
                </a:solidFill>
                <a:latin typeface="Tw Cen MT Condensed" panose="020B0606020104020203" pitchFamily="34" charset="0"/>
                <a:ea typeface="Times New Roman"/>
                <a:cs typeface="Times New Roman"/>
                <a:sym typeface="Times New Roman"/>
              </a:rPr>
              <a:t>(500068095)  </a:t>
            </a:r>
            <a:endParaRPr lang="en-US" b="1" dirty="0">
              <a:solidFill>
                <a:prstClr val="black"/>
              </a:solidFill>
              <a:latin typeface="Tw Cen MT Condensed" panose="020B0606020104020203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65" y="0"/>
            <a:ext cx="8953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4259"/>
            <a:ext cx="9720073" cy="37348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IPL </a:t>
            </a:r>
            <a:r>
              <a:rPr lang="en-IN" dirty="0"/>
              <a:t>also known as Indian Premiere league launched in 2008 by BCCI </a:t>
            </a:r>
            <a:r>
              <a:rPr lang="en-IN" dirty="0" smtClean="0"/>
              <a:t>is a professional </a:t>
            </a:r>
            <a:r>
              <a:rPr lang="en-IN" dirty="0"/>
              <a:t>Twenty20 cricket league in India. IPL consists of 8 different teams representing 8 different cities in India. Players from all over the world take part in this tournament.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Players </a:t>
            </a:r>
            <a:r>
              <a:rPr lang="en-IN" dirty="0"/>
              <a:t>are selected through </a:t>
            </a:r>
            <a:r>
              <a:rPr lang="en-IN" dirty="0" smtClean="0"/>
              <a:t>auctions for every team </a:t>
            </a:r>
            <a:r>
              <a:rPr lang="en-IN" dirty="0"/>
              <a:t>so some situations can arise where the team doesn’t get their desired player like the bid has maxed out the team’s budget for the particular player and there can be a number of situations where this can happen.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There can </a:t>
            </a:r>
            <a:r>
              <a:rPr lang="en-IN" dirty="0"/>
              <a:t>be a number of situations where </a:t>
            </a:r>
            <a:r>
              <a:rPr lang="en-IN" dirty="0" smtClean="0"/>
              <a:t>desired players cannot be picked during auction so a substitute player has to be picked.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To make </a:t>
            </a:r>
            <a:r>
              <a:rPr lang="en-IN" dirty="0"/>
              <a:t>a good and versatile team with different properties is a hard task as </a:t>
            </a:r>
            <a:r>
              <a:rPr lang="en-IN" dirty="0" smtClean="0"/>
              <a:t>team </a:t>
            </a:r>
            <a:r>
              <a:rPr lang="en-IN" dirty="0" smtClean="0"/>
              <a:t>management </a:t>
            </a:r>
            <a:r>
              <a:rPr lang="en-IN" dirty="0"/>
              <a:t>have to keep track of all the players </a:t>
            </a:r>
            <a:r>
              <a:rPr lang="en-IN" dirty="0" smtClean="0"/>
              <a:t>and bid on them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Sometimes Captains cannot make a well informed decision on what to choose after winning the toss.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974" y="46348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Use K-Means clustering algorithm </a:t>
            </a:r>
            <a:r>
              <a:rPr lang="en-IN" dirty="0"/>
              <a:t>to create clusters of players based on </a:t>
            </a:r>
            <a:r>
              <a:rPr lang="en-IN" dirty="0" smtClean="0"/>
              <a:t>their similar properties.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Implementation of K-Means to create clusters of players 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/>
              <a:t>Making an IPL team for the user and adding functionalities like modifying the selected teams and deleting </a:t>
            </a:r>
            <a:r>
              <a:rPr lang="en-IN" dirty="0" smtClean="0"/>
              <a:t>previous selected </a:t>
            </a:r>
            <a:r>
              <a:rPr lang="en-IN" dirty="0"/>
              <a:t>teams and searching players in the teams </a:t>
            </a:r>
            <a:r>
              <a:rPr lang="en-IN" dirty="0" smtClean="0"/>
              <a:t>etc.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Calculate </a:t>
            </a:r>
            <a:r>
              <a:rPr lang="en-IN" dirty="0"/>
              <a:t>the probability between toss </a:t>
            </a:r>
            <a:r>
              <a:rPr lang="en-IN" dirty="0" smtClean="0"/>
              <a:t>winning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/>
              <a:t>match </a:t>
            </a:r>
            <a:r>
              <a:rPr lang="en-IN" dirty="0" smtClean="0"/>
              <a:t>winning taking in account different parameters like toss decision, venue, weather conditions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551307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</a:t>
            </a:r>
            <a:r>
              <a:rPr lang="en-IN" dirty="0" smtClean="0"/>
              <a:t>-means Clustering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6" y="4544183"/>
            <a:ext cx="9720073" cy="11441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6" y="2084832"/>
            <a:ext cx="9720073" cy="1023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K-means </a:t>
            </a:r>
            <a:r>
              <a:rPr lang="en-US" dirty="0"/>
              <a:t>clustering is one of the simplest and popular unsupervised machine learning algorithm.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/>
          <a:stretch/>
        </p:blipFill>
        <p:spPr>
          <a:xfrm>
            <a:off x="3264981" y="2738435"/>
            <a:ext cx="5157802" cy="40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17791"/>
            <a:ext cx="9720072" cy="1499616"/>
          </a:xfrm>
        </p:spPr>
        <p:txBody>
          <a:bodyPr/>
          <a:lstStyle/>
          <a:p>
            <a:r>
              <a:rPr lang="en-IN" dirty="0" smtClean="0"/>
              <a:t>K-Means clustering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7406"/>
            <a:ext cx="9720072" cy="47667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Algorithm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number of clusters(K) and obtain the data </a:t>
            </a:r>
            <a:r>
              <a:rPr lang="en-US" dirty="0" smtClean="0"/>
              <a:t>points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</a:t>
            </a:r>
            <a:r>
              <a:rPr lang="en-US" dirty="0"/>
              <a:t>the centroids c_1, c_2, ..... </a:t>
            </a:r>
            <a:r>
              <a:rPr lang="en-US" dirty="0" err="1"/>
              <a:t>c_k</a:t>
            </a:r>
            <a:r>
              <a:rPr lang="en-US" dirty="0"/>
              <a:t> randomly 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data point </a:t>
            </a:r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):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/>
              <a:t> find </a:t>
            </a:r>
            <a:r>
              <a:rPr lang="en-US" sz="2200" dirty="0"/>
              <a:t>the nearest centroid(c_1, c_2 .. </a:t>
            </a:r>
            <a:r>
              <a:rPr lang="en-US" sz="2200" dirty="0" err="1"/>
              <a:t>c_k</a:t>
            </a:r>
            <a:r>
              <a:rPr lang="en-US" sz="2200" dirty="0"/>
              <a:t>) </a:t>
            </a:r>
            <a:r>
              <a:rPr lang="en-US" sz="2200" dirty="0" smtClean="0"/>
              <a:t>using Euclidean distance    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/>
              <a:t> assign </a:t>
            </a:r>
            <a:r>
              <a:rPr lang="en-US" sz="2200" dirty="0"/>
              <a:t>the point to that cluster 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cluster </a:t>
            </a:r>
            <a:r>
              <a:rPr lang="en-US" dirty="0" err="1"/>
              <a:t>i</a:t>
            </a:r>
            <a:r>
              <a:rPr lang="en-US" dirty="0" smtClean="0"/>
              <a:t>= </a:t>
            </a:r>
            <a:r>
              <a:rPr lang="en-US" dirty="0"/>
              <a:t>1..</a:t>
            </a:r>
            <a:r>
              <a:rPr lang="en-US" dirty="0" smtClean="0"/>
              <a:t>k     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/>
              <a:t>new </a:t>
            </a:r>
            <a:r>
              <a:rPr lang="en-US" sz="2200" dirty="0"/>
              <a:t>centroid = mean of all points assigned to that </a:t>
            </a:r>
            <a:r>
              <a:rPr lang="en-US" sz="2200" dirty="0" smtClean="0"/>
              <a:t>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steps 4 and 5 until convergence or until the end of a fixed number of iterations.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66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472744"/>
            <a:ext cx="9720073" cy="36032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Predicting the events that may happen IPL follows the </a:t>
            </a:r>
            <a:r>
              <a:rPr lang="en-US" dirty="0" smtClean="0"/>
              <a:t>past. Cleaning </a:t>
            </a:r>
            <a:r>
              <a:rPr lang="en-US" dirty="0"/>
              <a:t>the data and making it ready for the analysis will be the first step.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start </a:t>
            </a:r>
            <a:r>
              <a:rPr lang="en-US" dirty="0"/>
              <a:t>with a first group of randomly selected </a:t>
            </a:r>
            <a:r>
              <a:rPr lang="en-US" dirty="0" smtClean="0"/>
              <a:t>players(centroids), </a:t>
            </a:r>
            <a:r>
              <a:rPr lang="en-US" dirty="0"/>
              <a:t>which are used as the beginning points for every </a:t>
            </a:r>
            <a:r>
              <a:rPr lang="en-US" dirty="0" smtClean="0"/>
              <a:t>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terative calculations are performed </a:t>
            </a:r>
            <a:r>
              <a:rPr lang="en-US" dirty="0"/>
              <a:t>to optimize the positions of the </a:t>
            </a:r>
            <a:r>
              <a:rPr lang="en-US" dirty="0" smtClean="0"/>
              <a:t>players in the clusters.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Now the clusters are formed the players are ready to be selected.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selection of players, the dream team is 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Pert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4" y="2056148"/>
            <a:ext cx="9779245" cy="4357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513</TotalTime>
  <Words>529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Player selection using clustering algorithm </vt:lpstr>
      <vt:lpstr>Introduction</vt:lpstr>
      <vt:lpstr>Problem statement</vt:lpstr>
      <vt:lpstr>Objective</vt:lpstr>
      <vt:lpstr>k-means Clustering</vt:lpstr>
      <vt:lpstr>K-Means clustering algorithm</vt:lpstr>
      <vt:lpstr>Methodology</vt:lpstr>
      <vt:lpstr>Pert chart</vt:lpstr>
      <vt:lpstr>Activity diAGRAM</vt:lpstr>
      <vt:lpstr>Results</vt:lpstr>
      <vt:lpstr>PowerPoint Presentation</vt:lpstr>
      <vt:lpstr>PowerPoint Presentation</vt:lpstr>
      <vt:lpstr>PowerPoint Presentation</vt:lpstr>
      <vt:lpstr>PowerPoint Presentation</vt:lpstr>
      <vt:lpstr>Reference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CHANDNA</dc:creator>
  <cp:lastModifiedBy>DIVYANSH CHANDNA</cp:lastModifiedBy>
  <cp:revision>41</cp:revision>
  <dcterms:created xsi:type="dcterms:W3CDTF">2020-10-19T17:15:19Z</dcterms:created>
  <dcterms:modified xsi:type="dcterms:W3CDTF">2020-10-22T08:03:41Z</dcterms:modified>
</cp:coreProperties>
</file>