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83" r:id="rId7"/>
  </p:sldIdLst>
  <p:sldSz cx="9144000" cy="5143500" type="screen16x9"/>
  <p:notesSz cx="6858000" cy="9144000"/>
  <p:embeddedFontLst>
    <p:embeddedFont>
      <p:font typeface="Ubuntu" panose="020B0604020202020204" charset="0"/>
      <p:regular r:id="rId9"/>
      <p:bold r:id="rId10"/>
      <p:italic r:id="rId11"/>
      <p:boldItalic r:id="rId12"/>
    </p:embeddedFont>
    <p:embeddedFont>
      <p:font typeface="Ubuntu Light" panose="020B0604020202020204" charset="0"/>
      <p:regular r:id="rId13"/>
      <p:bold r:id="rId14"/>
      <p:italic r:id="rId15"/>
      <p:boldItalic r:id="rId16"/>
    </p:embeddedFont>
    <p:embeddedFont>
      <p:font typeface="Work Sans Regular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521"/>
    <a:srgbClr val="E13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3B776D-F953-4668-BAFE-A9FB9DB76298}">
  <a:tblStyle styleId="{543B776D-F953-4668-BAFE-A9FB9DB76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Markov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HHKimryanov19" TargetMode="External"/><Relationship Id="rId4" Type="http://schemas.openxmlformats.org/officeDocument/2006/relationships/hyperlink" Target="https://github.com/MMMechkov1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91B19B-0760-4F05-9572-83989BD3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211" y="806961"/>
            <a:ext cx="3529578" cy="35295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599" y="789712"/>
            <a:ext cx="6522823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Our team</a:t>
            </a:r>
            <a:endParaRPr sz="60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771110" y="1849941"/>
            <a:ext cx="8085809" cy="2658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 err="1"/>
              <a:t>Ivaylo</a:t>
            </a:r>
            <a:r>
              <a:rPr lang="en-US" sz="2000" dirty="0"/>
              <a:t> Markov- </a:t>
            </a:r>
            <a:r>
              <a:rPr lang="en-US" sz="2000" dirty="0">
                <a:hlinkClick r:id="rId3"/>
              </a:rPr>
              <a:t>IPMarkov19</a:t>
            </a:r>
            <a:r>
              <a:rPr lang="en-US" sz="2000" dirty="0"/>
              <a:t> - Scrum Trainer</a:t>
            </a:r>
          </a:p>
          <a:p>
            <a:r>
              <a:rPr lang="en-US" sz="2000" dirty="0"/>
              <a:t>Martin </a:t>
            </a:r>
            <a:r>
              <a:rPr lang="en-US" sz="2000" dirty="0" err="1"/>
              <a:t>Mechkov</a:t>
            </a:r>
            <a:r>
              <a:rPr lang="en-US" sz="2000" dirty="0"/>
              <a:t> - </a:t>
            </a:r>
            <a:r>
              <a:rPr lang="en-US" sz="2000" dirty="0">
                <a:hlinkClick r:id="rId4"/>
              </a:rPr>
              <a:t>MMMechkov19</a:t>
            </a:r>
            <a:r>
              <a:rPr lang="en-US" sz="2000" dirty="0"/>
              <a:t> - Designer</a:t>
            </a:r>
          </a:p>
          <a:p>
            <a:r>
              <a:rPr lang="en-US" sz="2000" dirty="0" err="1"/>
              <a:t>Hristiyan</a:t>
            </a:r>
            <a:r>
              <a:rPr lang="en-US" sz="2000" dirty="0"/>
              <a:t> </a:t>
            </a:r>
            <a:r>
              <a:rPr lang="en-US" sz="2000" dirty="0" err="1"/>
              <a:t>Kimryanov</a:t>
            </a:r>
            <a:r>
              <a:rPr lang="en-US" sz="2000" dirty="0"/>
              <a:t> - </a:t>
            </a:r>
            <a:r>
              <a:rPr lang="en-US" sz="2000" dirty="0">
                <a:hlinkClick r:id="rId5"/>
              </a:rPr>
              <a:t>HHKimryanov19</a:t>
            </a:r>
            <a:r>
              <a:rPr lang="en-US" sz="2000" dirty="0"/>
              <a:t> - Back End Developer</a:t>
            </a:r>
          </a:p>
          <a:p>
            <a:r>
              <a:rPr lang="en-US" sz="2000" dirty="0"/>
              <a:t>Georgi </a:t>
            </a:r>
            <a:r>
              <a:rPr lang="en-US" sz="2000" dirty="0" err="1"/>
              <a:t>Hrisimov</a:t>
            </a:r>
            <a:r>
              <a:rPr lang="en-US" sz="2000" dirty="0"/>
              <a:t> - </a:t>
            </a:r>
            <a:r>
              <a:rPr lang="en-US" sz="2000" dirty="0">
                <a:hlinkClick r:id="rId5"/>
              </a:rPr>
              <a:t>GKHrisimov19</a:t>
            </a:r>
            <a:r>
              <a:rPr lang="en-US" sz="2000" dirty="0"/>
              <a:t> - Front End Developer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B54146-1001-4B6F-BB66-B6BA7EE0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377" y="2389650"/>
            <a:ext cx="7282800" cy="364200"/>
          </a:xfrm>
        </p:spPr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D74AE-59A0-4536-BE6B-0AF2A5A7B50D}"/>
              </a:ext>
            </a:extLst>
          </p:cNvPr>
          <p:cNvSpPr/>
          <p:nvPr/>
        </p:nvSpPr>
        <p:spPr>
          <a:xfrm>
            <a:off x="706481" y="894914"/>
            <a:ext cx="3301994" cy="82934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1. </a:t>
            </a:r>
            <a:r>
              <a:rPr lang="en-US" dirty="0"/>
              <a:t>Simple but cool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19F95-9312-4C53-A818-8C51869CA503}"/>
              </a:ext>
            </a:extLst>
          </p:cNvPr>
          <p:cNvSpPr/>
          <p:nvPr/>
        </p:nvSpPr>
        <p:spPr>
          <a:xfrm>
            <a:off x="706481" y="2157080"/>
            <a:ext cx="3301994" cy="82934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2. </a:t>
            </a:r>
            <a:r>
              <a:rPr lang="en-US" dirty="0"/>
              <a:t>Different pages with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247712-CFBE-420A-853A-7EAAB14A6E33}"/>
              </a:ext>
            </a:extLst>
          </p:cNvPr>
          <p:cNvSpPr/>
          <p:nvPr/>
        </p:nvSpPr>
        <p:spPr>
          <a:xfrm>
            <a:off x="706481" y="3419246"/>
            <a:ext cx="3301994" cy="82934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3. </a:t>
            </a:r>
            <a:r>
              <a:rPr lang="en-US" dirty="0"/>
              <a:t>User-friendly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2BABE4-D2AD-4925-9E65-75E5B826211B}"/>
              </a:ext>
            </a:extLst>
          </p:cNvPr>
          <p:cNvSpPr txBox="1"/>
          <p:nvPr/>
        </p:nvSpPr>
        <p:spPr>
          <a:xfrm>
            <a:off x="616688" y="691116"/>
            <a:ext cx="791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Ubuntu" panose="020B0604020202020204" charset="0"/>
              </a:rPr>
              <a:t>Steps for doing the tasks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79FB0C1-3BB0-414D-B567-47926532A20F}"/>
              </a:ext>
            </a:extLst>
          </p:cNvPr>
          <p:cNvSpPr/>
          <p:nvPr/>
        </p:nvSpPr>
        <p:spPr>
          <a:xfrm>
            <a:off x="889591" y="2126512"/>
            <a:ext cx="1637414" cy="1424762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dirty="0"/>
              <a:t>1</a:t>
            </a:r>
            <a:endParaRPr lang="en-US" sz="36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4D1DC8D-EA45-46DA-B477-2D97CFACEF66}"/>
              </a:ext>
            </a:extLst>
          </p:cNvPr>
          <p:cNvSpPr/>
          <p:nvPr/>
        </p:nvSpPr>
        <p:spPr>
          <a:xfrm>
            <a:off x="3753293" y="2126512"/>
            <a:ext cx="1637414" cy="1424762"/>
          </a:xfrm>
          <a:prstGeom prst="flowChartConnector">
            <a:avLst/>
          </a:prstGeom>
          <a:solidFill>
            <a:srgbClr val="E13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dirty="0"/>
              <a:t>2</a:t>
            </a:r>
            <a:endParaRPr lang="en-US" sz="36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49B29A5-CE84-4845-AAE5-BB6FF302308F}"/>
              </a:ext>
            </a:extLst>
          </p:cNvPr>
          <p:cNvSpPr/>
          <p:nvPr/>
        </p:nvSpPr>
        <p:spPr>
          <a:xfrm>
            <a:off x="6616995" y="2126512"/>
            <a:ext cx="1637414" cy="1424762"/>
          </a:xfrm>
          <a:prstGeom prst="flowChartConnector">
            <a:avLst/>
          </a:prstGeom>
          <a:solidFill>
            <a:srgbClr val="F9A5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dirty="0"/>
              <a:t>3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A0216-D37D-4110-8CD4-AB5682918336}"/>
              </a:ext>
            </a:extLst>
          </p:cNvPr>
          <p:cNvSpPr txBox="1"/>
          <p:nvPr/>
        </p:nvSpPr>
        <p:spPr>
          <a:xfrm>
            <a:off x="983405" y="3535915"/>
            <a:ext cx="19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Ubuntu" panose="020B0604020202020204" charset="0"/>
              </a:rPr>
              <a:t>Organisation</a:t>
            </a:r>
            <a:endParaRPr lang="en-US" sz="18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C8EA0-5251-4DDE-8E58-6BE64A937C1C}"/>
              </a:ext>
            </a:extLst>
          </p:cNvPr>
          <p:cNvSpPr txBox="1"/>
          <p:nvPr/>
        </p:nvSpPr>
        <p:spPr>
          <a:xfrm>
            <a:off x="3965729" y="3535915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Ubuntu" panose="020B0604020202020204" charset="0"/>
              </a:rPr>
              <a:t>Realization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0C710-5EAE-4C95-B254-08DB7B2B66B5}"/>
              </a:ext>
            </a:extLst>
          </p:cNvPr>
          <p:cNvSpPr txBox="1"/>
          <p:nvPr/>
        </p:nvSpPr>
        <p:spPr>
          <a:xfrm>
            <a:off x="6662987" y="3551274"/>
            <a:ext cx="184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Ubuntu" panose="020B0604020202020204" charset="0"/>
              </a:rPr>
              <a:t>Presentation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7CB602-38A1-4C2E-915D-8FD6996F677C}"/>
              </a:ext>
            </a:extLst>
          </p:cNvPr>
          <p:cNvSpPr/>
          <p:nvPr/>
        </p:nvSpPr>
        <p:spPr>
          <a:xfrm>
            <a:off x="8511280" y="4452384"/>
            <a:ext cx="3000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" sz="1600" b="1" dirty="0">
                <a:solidFill>
                  <a:schemeClr val="bg1"/>
                </a:solidFill>
                <a:latin typeface="Ubuntu" panose="020B0604020202020204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Programs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F99E48B-B927-478D-8766-EC44A16E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0" y="886017"/>
            <a:ext cx="3044390" cy="304439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0E60F15-26AB-4278-B3DE-7A781E7B5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103" y="1501021"/>
            <a:ext cx="1814381" cy="1814381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3AD91D5-CBF4-4712-BCD3-76346C7C3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904" y="3234244"/>
            <a:ext cx="1344140" cy="134414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B7541178-6EA1-439D-91FB-D9D1BD7EA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690" y="3315401"/>
            <a:ext cx="1143981" cy="11251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74C0BA-F8AC-47D6-96E0-3056E5726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0153" y="3234243"/>
            <a:ext cx="1344141" cy="1344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174D8E-3644-4996-9852-6AA77115FE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3299" y="1335039"/>
            <a:ext cx="1814381" cy="1814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585602-19CA-4B2F-8BF5-1676F8A7CF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7302" y="1553589"/>
            <a:ext cx="1761812" cy="17618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A1963D-05A9-46AA-B6B0-FB734BE14F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6741" y="3400224"/>
            <a:ext cx="2061639" cy="11590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14DB0-4C79-4D01-BD1B-FF9C7ECC01E6}"/>
              </a:ext>
            </a:extLst>
          </p:cNvPr>
          <p:cNvSpPr txBox="1"/>
          <p:nvPr/>
        </p:nvSpPr>
        <p:spPr>
          <a:xfrm>
            <a:off x="1632734" y="1986975"/>
            <a:ext cx="5873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Ubuntu" panose="020B0604020202020204" charset="0"/>
              </a:rPr>
              <a:t>Thank you for your attention!!!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72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Work Sans Regular</vt:lpstr>
      <vt:lpstr>Arial</vt:lpstr>
      <vt:lpstr>Ubuntu</vt:lpstr>
      <vt:lpstr>Ubuntu Light</vt:lpstr>
      <vt:lpstr>Isidore template</vt:lpstr>
      <vt:lpstr>PowerPoint Presentation</vt:lpstr>
      <vt:lpstr>Our team</vt:lpstr>
      <vt:lpstr>Our idea</vt:lpstr>
      <vt:lpstr>PowerPoint Presentation</vt:lpstr>
      <vt:lpstr>Used Programs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Ивайло Марков</dc:creator>
  <cp:lastModifiedBy>ivo332q@gmail.com</cp:lastModifiedBy>
  <cp:revision>13</cp:revision>
  <dcterms:modified xsi:type="dcterms:W3CDTF">2021-04-26T17:47:27Z</dcterms:modified>
</cp:coreProperties>
</file>