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83" r:id="rId8"/>
  </p:sldIdLst>
  <p:sldSz cx="9144000" cy="5143500" type="screen16x9"/>
  <p:notesSz cx="6858000" cy="9144000"/>
  <p:embeddedFontLst>
    <p:embeddedFont>
      <p:font typeface="Ubuntu" panose="020B0604020202020204" charset="0"/>
      <p:regular r:id="rId10"/>
      <p:bold r:id="rId11"/>
      <p:italic r:id="rId12"/>
      <p:boldItalic r:id="rId13"/>
    </p:embeddedFont>
    <p:embeddedFont>
      <p:font typeface="Ubuntu Light" panose="020B0604020202020204" charset="0"/>
      <p:regular r:id="rId14"/>
      <p:bold r:id="rId15"/>
      <p:italic r:id="rId16"/>
      <p:boldItalic r:id="rId17"/>
    </p:embeddedFont>
    <p:embeddedFont>
      <p:font typeface="Work Sans Regular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521"/>
    <a:srgbClr val="E13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3B776D-F953-4668-BAFE-A9FB9DB76298}">
  <a:tblStyle styleId="{543B776D-F953-4668-BAFE-A9FB9DB762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30600" y="2056000"/>
            <a:ext cx="7282800" cy="58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30600" y="2736802"/>
            <a:ext cx="7282800" cy="35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SzPts val="3200"/>
              <a:buChar char="▪"/>
              <a:defRPr sz="3200"/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3pPr>
            <a:lvl4pPr marL="1828800" lvl="3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4pPr>
            <a:lvl5pPr marL="2286000" lvl="4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5pPr>
            <a:lvl6pPr marL="2743200" lvl="5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6pPr>
            <a:lvl7pPr marL="3200400" lvl="6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7pPr>
            <a:lvl8pPr marL="3657600" lvl="7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8pPr>
            <a:lvl9pPr marL="4114800" lvl="8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465300" y="465400"/>
            <a:ext cx="465300" cy="36656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930575" y="1415675"/>
            <a:ext cx="3402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810650" y="1415675"/>
            <a:ext cx="3402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41000">
              <a:schemeClr val="accent2"/>
            </a:gs>
            <a:gs pos="61000">
              <a:schemeClr val="accent1"/>
            </a:gs>
            <a:gs pos="82000">
              <a:schemeClr val="accent6"/>
            </a:gs>
            <a:gs pos="100000">
              <a:schemeClr val="accent5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465300" y="465400"/>
            <a:ext cx="8213400" cy="4212750"/>
            <a:chOff x="465300" y="465400"/>
            <a:chExt cx="8213400" cy="4212750"/>
          </a:xfrm>
        </p:grpSpPr>
        <p:sp>
          <p:nvSpPr>
            <p:cNvPr id="10" name="Google Shape;10;p1"/>
            <p:cNvSpPr/>
            <p:nvPr/>
          </p:nvSpPr>
          <p:spPr>
            <a:xfrm rot="10800000">
              <a:off x="3221100" y="46540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465300" y="328255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467">
          <p15:clr>
            <a:srgbClr val="EA4335"/>
          </p15:clr>
        </p15:guide>
        <p15:guide id="2" orient="horz" pos="2947">
          <p15:clr>
            <a:srgbClr val="EA4335"/>
          </p15:clr>
        </p15:guide>
        <p15:guide id="3" pos="586">
          <p15:clr>
            <a:srgbClr val="EA4335"/>
          </p15:clr>
        </p15:guide>
        <p15:guide id="4" orient="horz" pos="592">
          <p15:clr>
            <a:srgbClr val="EA4335"/>
          </p15:clr>
        </p15:guide>
        <p15:guide id="5" pos="5174">
          <p15:clr>
            <a:srgbClr val="EA4335"/>
          </p15:clr>
        </p15:guide>
        <p15:guide id="6" orient="horz" pos="2648">
          <p15:clr>
            <a:srgbClr val="EA4335"/>
          </p15:clr>
        </p15:guide>
        <p15:guide id="7" orient="horz" pos="293">
          <p15:clr>
            <a:srgbClr val="EA4335"/>
          </p15:clr>
        </p15:guide>
        <p15:guide id="8" pos="2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PMarkov1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HHKimryanov19" TargetMode="External"/><Relationship Id="rId5" Type="http://schemas.openxmlformats.org/officeDocument/2006/relationships/hyperlink" Target="https://github.com/MMMechkov19" TargetMode="External"/><Relationship Id="rId4" Type="http://schemas.openxmlformats.org/officeDocument/2006/relationships/hyperlink" Target="https://github.com/DSIvanov1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F42A0FBD-E015-4871-B3D7-BB6EC5085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237" y="339987"/>
            <a:ext cx="4463526" cy="44635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 idx="4294967295"/>
          </p:nvPr>
        </p:nvSpPr>
        <p:spPr>
          <a:xfrm>
            <a:off x="930599" y="789712"/>
            <a:ext cx="6522823" cy="8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6000" dirty="0"/>
              <a:t>Нашият отбор</a:t>
            </a:r>
            <a:endParaRPr sz="6000"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294967295"/>
          </p:nvPr>
        </p:nvSpPr>
        <p:spPr>
          <a:xfrm>
            <a:off x="771110" y="1849941"/>
            <a:ext cx="8085809" cy="26582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bg-BG" sz="2000" dirty="0"/>
              <a:t>Ивайло Марков</a:t>
            </a:r>
            <a:r>
              <a:rPr lang="en-US" sz="2000" dirty="0"/>
              <a:t> - </a:t>
            </a:r>
            <a:r>
              <a:rPr lang="en-US" sz="2000" dirty="0">
                <a:hlinkClick r:id="rId3"/>
              </a:rPr>
              <a:t>IPMarkov19</a:t>
            </a:r>
            <a:r>
              <a:rPr lang="en-US" sz="2000" dirty="0"/>
              <a:t> - Scrum Trainer</a:t>
            </a:r>
          </a:p>
          <a:p>
            <a:r>
              <a:rPr lang="bg-BG" sz="2000" dirty="0"/>
              <a:t>Димитър Иванов </a:t>
            </a:r>
            <a:r>
              <a:rPr lang="en-US" sz="2000" dirty="0"/>
              <a:t>- </a:t>
            </a:r>
            <a:r>
              <a:rPr lang="en-US" sz="2000" dirty="0">
                <a:hlinkClick r:id="rId4"/>
              </a:rPr>
              <a:t>DSIvanov19</a:t>
            </a:r>
            <a:r>
              <a:rPr lang="en-US" sz="2000" dirty="0"/>
              <a:t> - Q&amp;A Engineer</a:t>
            </a:r>
          </a:p>
          <a:p>
            <a:r>
              <a:rPr lang="bg-BG" sz="2000" dirty="0"/>
              <a:t>Мартин Мечков </a:t>
            </a:r>
            <a:r>
              <a:rPr lang="en-US" sz="2000" dirty="0"/>
              <a:t>- </a:t>
            </a:r>
            <a:r>
              <a:rPr lang="en-US" sz="2000" dirty="0">
                <a:hlinkClick r:id="rId5"/>
              </a:rPr>
              <a:t>MMMechkov19</a:t>
            </a:r>
            <a:r>
              <a:rPr lang="en-US" sz="2000" dirty="0"/>
              <a:t> - Code Checker</a:t>
            </a:r>
          </a:p>
          <a:p>
            <a:r>
              <a:rPr lang="bg-BG" sz="2000" dirty="0"/>
              <a:t>Християн Кимрянов</a:t>
            </a:r>
            <a:r>
              <a:rPr lang="en-US" sz="2000" dirty="0"/>
              <a:t>- </a:t>
            </a:r>
            <a:r>
              <a:rPr lang="en-US" sz="2000" dirty="0">
                <a:hlinkClick r:id="rId6"/>
              </a:rPr>
              <a:t>HHKimryanov19</a:t>
            </a:r>
            <a:r>
              <a:rPr lang="en-US" sz="2000" dirty="0"/>
              <a:t> - Front End developer</a:t>
            </a:r>
          </a:p>
          <a:p>
            <a:r>
              <a:rPr lang="bg-BG" sz="2000" dirty="0"/>
              <a:t>Георги Хрисимов </a:t>
            </a:r>
            <a:r>
              <a:rPr lang="en-US" sz="2000" dirty="0"/>
              <a:t>- </a:t>
            </a:r>
            <a:r>
              <a:rPr lang="en-US" sz="2000" dirty="0">
                <a:hlinkClick r:id="rId6"/>
              </a:rPr>
              <a:t>GKHrisimov19</a:t>
            </a:r>
            <a:r>
              <a:rPr lang="en-US" sz="2000" dirty="0"/>
              <a:t> - Back End developer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B54146-1001-4B6F-BB66-B6BA7EE00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377" y="2389650"/>
            <a:ext cx="7282800" cy="364200"/>
          </a:xfrm>
        </p:spPr>
        <p:txBody>
          <a:bodyPr/>
          <a:lstStyle/>
          <a:p>
            <a:r>
              <a:rPr lang="bg-BG" dirty="0"/>
              <a:t>Нашата идея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5D74AE-59A0-4536-BE6B-0AF2A5A7B50D}"/>
              </a:ext>
            </a:extLst>
          </p:cNvPr>
          <p:cNvSpPr/>
          <p:nvPr/>
        </p:nvSpPr>
        <p:spPr>
          <a:xfrm>
            <a:off x="706481" y="894914"/>
            <a:ext cx="3301994" cy="82934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1. Проста, но забавна игра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B19F95-9312-4C53-A818-8C51869CA503}"/>
              </a:ext>
            </a:extLst>
          </p:cNvPr>
          <p:cNvSpPr/>
          <p:nvPr/>
        </p:nvSpPr>
        <p:spPr>
          <a:xfrm>
            <a:off x="706481" y="2157080"/>
            <a:ext cx="3301994" cy="82934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2. Писане на думи в определен ред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247712-CFBE-420A-853A-7EAAB14A6E33}"/>
              </a:ext>
            </a:extLst>
          </p:cNvPr>
          <p:cNvSpPr/>
          <p:nvPr/>
        </p:nvSpPr>
        <p:spPr>
          <a:xfrm>
            <a:off x="706481" y="3419246"/>
            <a:ext cx="3301994" cy="82934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3. Система за отчитане на верни и грешни думи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F2BABE4-D2AD-4925-9E65-75E5B826211B}"/>
              </a:ext>
            </a:extLst>
          </p:cNvPr>
          <p:cNvSpPr txBox="1"/>
          <p:nvPr/>
        </p:nvSpPr>
        <p:spPr>
          <a:xfrm>
            <a:off x="616688" y="691116"/>
            <a:ext cx="7910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>
                <a:solidFill>
                  <a:schemeClr val="bg1"/>
                </a:solidFill>
                <a:latin typeface="Ubuntu" panose="020B0604020202020204" charset="0"/>
              </a:rPr>
              <a:t>Стъпки за изпълнение на задачите</a:t>
            </a:r>
            <a:endParaRPr lang="en-US" sz="2000" dirty="0">
              <a:solidFill>
                <a:schemeClr val="bg1"/>
              </a:solidFill>
              <a:latin typeface="Ubuntu" panose="020B0604020202020204" charset="0"/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B79FB0C1-3BB0-414D-B567-47926532A20F}"/>
              </a:ext>
            </a:extLst>
          </p:cNvPr>
          <p:cNvSpPr/>
          <p:nvPr/>
        </p:nvSpPr>
        <p:spPr>
          <a:xfrm>
            <a:off x="889591" y="2126512"/>
            <a:ext cx="1637414" cy="1424762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600" dirty="0"/>
              <a:t>1</a:t>
            </a:r>
            <a:endParaRPr lang="en-US" sz="3600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54D1DC8D-EA45-46DA-B477-2D97CFACEF66}"/>
              </a:ext>
            </a:extLst>
          </p:cNvPr>
          <p:cNvSpPr/>
          <p:nvPr/>
        </p:nvSpPr>
        <p:spPr>
          <a:xfrm>
            <a:off x="3753293" y="2126512"/>
            <a:ext cx="1637414" cy="1424762"/>
          </a:xfrm>
          <a:prstGeom prst="flowChartConnector">
            <a:avLst/>
          </a:prstGeom>
          <a:solidFill>
            <a:srgbClr val="E13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600" dirty="0"/>
              <a:t>2</a:t>
            </a:r>
            <a:endParaRPr lang="en-US" sz="3600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349B29A5-CE84-4845-AAE5-BB6FF302308F}"/>
              </a:ext>
            </a:extLst>
          </p:cNvPr>
          <p:cNvSpPr/>
          <p:nvPr/>
        </p:nvSpPr>
        <p:spPr>
          <a:xfrm>
            <a:off x="6616995" y="2126512"/>
            <a:ext cx="1637414" cy="1424762"/>
          </a:xfrm>
          <a:prstGeom prst="flowChartConnector">
            <a:avLst/>
          </a:prstGeom>
          <a:solidFill>
            <a:srgbClr val="F9A5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600" dirty="0"/>
              <a:t>3</a:t>
            </a:r>
            <a:endParaRPr 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8A0216-D37D-4110-8CD4-AB5682918336}"/>
              </a:ext>
            </a:extLst>
          </p:cNvPr>
          <p:cNvSpPr txBox="1"/>
          <p:nvPr/>
        </p:nvSpPr>
        <p:spPr>
          <a:xfrm>
            <a:off x="889591" y="3540641"/>
            <a:ext cx="191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800" dirty="0">
                <a:solidFill>
                  <a:schemeClr val="bg1"/>
                </a:solidFill>
                <a:latin typeface="Ubuntu" panose="020B0604020202020204" charset="0"/>
              </a:rPr>
              <a:t>Организиране</a:t>
            </a:r>
            <a:endParaRPr lang="en-US" sz="1800" dirty="0">
              <a:solidFill>
                <a:schemeClr val="bg1"/>
              </a:solidFill>
              <a:latin typeface="Ubuntu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AC8EA0-5251-4DDE-8E58-6BE64A937C1C}"/>
              </a:ext>
            </a:extLst>
          </p:cNvPr>
          <p:cNvSpPr txBox="1"/>
          <p:nvPr/>
        </p:nvSpPr>
        <p:spPr>
          <a:xfrm>
            <a:off x="3753293" y="3540641"/>
            <a:ext cx="163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800" dirty="0">
                <a:solidFill>
                  <a:schemeClr val="bg1"/>
                </a:solidFill>
                <a:latin typeface="Ubuntu" panose="020B0604020202020204" charset="0"/>
              </a:rPr>
              <a:t>Реализиране</a:t>
            </a:r>
            <a:endParaRPr lang="en-US" sz="1800" dirty="0">
              <a:solidFill>
                <a:schemeClr val="bg1"/>
              </a:solidFill>
              <a:latin typeface="Ubuntu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50C710-5EAE-4C95-B254-08DB7B2B66B5}"/>
              </a:ext>
            </a:extLst>
          </p:cNvPr>
          <p:cNvSpPr txBox="1"/>
          <p:nvPr/>
        </p:nvSpPr>
        <p:spPr>
          <a:xfrm>
            <a:off x="6616995" y="3551274"/>
            <a:ext cx="184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800" dirty="0">
                <a:solidFill>
                  <a:schemeClr val="bg1"/>
                </a:solidFill>
                <a:latin typeface="Ubuntu" panose="020B0604020202020204" charset="0"/>
              </a:rPr>
              <a:t>Представяне</a:t>
            </a:r>
            <a:endParaRPr lang="en-US" sz="1800" dirty="0">
              <a:solidFill>
                <a:schemeClr val="bg1"/>
              </a:solidFill>
              <a:latin typeface="Ubuntu" panose="020B060402020202020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7CB602-38A1-4C2E-915D-8FD6996F677C}"/>
              </a:ext>
            </a:extLst>
          </p:cNvPr>
          <p:cNvSpPr/>
          <p:nvPr/>
        </p:nvSpPr>
        <p:spPr>
          <a:xfrm>
            <a:off x="8511280" y="4452384"/>
            <a:ext cx="3000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" sz="1600" b="1" dirty="0">
                <a:solidFill>
                  <a:schemeClr val="bg1"/>
                </a:solidFill>
                <a:latin typeface="Ubuntu" panose="020B0604020202020204" charset="0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EAB22-D425-4775-8C8E-A1EE46FB0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53F4B73-29EF-4F87-9886-DEB33C03F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704" y="0"/>
            <a:ext cx="4840592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Използвани програми</a:t>
            </a: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F99E48B-B927-478D-8766-EC44A16EF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10" y="886017"/>
            <a:ext cx="3044390" cy="304439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0E60F15-26AB-4278-B3DE-7A781E7B5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103" y="1501021"/>
            <a:ext cx="1814381" cy="1814381"/>
          </a:xfrm>
          <a:prstGeom prst="rect">
            <a:avLst/>
          </a:prstGeom>
        </p:spPr>
      </p:pic>
      <p:pic>
        <p:nvPicPr>
          <p:cNvPr id="9" name="Picture 8" descr="A picture containing text, sign, vector graphics, clipart&#10;&#10;Description automatically generated">
            <a:extLst>
              <a:ext uri="{FF2B5EF4-FFF2-40B4-BE49-F238E27FC236}">
                <a16:creationId xmlns:a16="http://schemas.microsoft.com/office/drawing/2014/main" id="{0BAFA448-D49A-4B8B-96F9-1583B1399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543" y="1354738"/>
            <a:ext cx="1820770" cy="1879505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3AD91D5-CBF4-4712-BCD3-76346C7C3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904" y="3234244"/>
            <a:ext cx="1344140" cy="1344140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B7541178-6EA1-439D-91FB-D9D1BD7EA7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5690" y="3315401"/>
            <a:ext cx="1143981" cy="11251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74C0BA-F8AC-47D6-96E0-3056E5726B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0153" y="3234243"/>
            <a:ext cx="1344141" cy="1344141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C937A381-3D1E-4756-A64A-DF241C4839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7554" y="3163534"/>
            <a:ext cx="1176145" cy="13222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39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C14DB0-4C79-4D01-BD1B-FF9C7ECC01E6}"/>
              </a:ext>
            </a:extLst>
          </p:cNvPr>
          <p:cNvSpPr txBox="1"/>
          <p:nvPr/>
        </p:nvSpPr>
        <p:spPr>
          <a:xfrm>
            <a:off x="1632734" y="1986975"/>
            <a:ext cx="5878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dirty="0">
                <a:solidFill>
                  <a:schemeClr val="bg1"/>
                </a:solidFill>
                <a:latin typeface="Ubuntu" panose="020B0604020202020204" charset="0"/>
              </a:rPr>
              <a:t>Благодарим за вниманието!!!</a:t>
            </a:r>
            <a:endParaRPr lang="en-US" sz="3200" dirty="0">
              <a:solidFill>
                <a:schemeClr val="bg1"/>
              </a:solidFill>
              <a:latin typeface="Ubuntu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sidore template">
  <a:themeElements>
    <a:clrScheme name="Custom 347">
      <a:dk1>
        <a:srgbClr val="0D0335"/>
      </a:dk1>
      <a:lt1>
        <a:srgbClr val="FFFFFF"/>
      </a:lt1>
      <a:dk2>
        <a:srgbClr val="573F68"/>
      </a:dk2>
      <a:lt2>
        <a:srgbClr val="E9DDEC"/>
      </a:lt2>
      <a:accent1>
        <a:srgbClr val="E9204E"/>
      </a:accent1>
      <a:accent2>
        <a:srgbClr val="ED4636"/>
      </a:accent2>
      <a:accent3>
        <a:srgbClr val="FCB42E"/>
      </a:accent3>
      <a:accent4>
        <a:srgbClr val="94C486"/>
      </a:accent4>
      <a:accent5>
        <a:srgbClr val="39B8E3"/>
      </a:accent5>
      <a:accent6>
        <a:srgbClr val="412D8C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91</Words>
  <Application>Microsoft Office PowerPoint</Application>
  <PresentationFormat>On-screen Show (16:9)</PresentationFormat>
  <Paragraphs>25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Ubuntu Light</vt:lpstr>
      <vt:lpstr>Work Sans Regular</vt:lpstr>
      <vt:lpstr>Ubuntu</vt:lpstr>
      <vt:lpstr>Arial</vt:lpstr>
      <vt:lpstr>Isidore template</vt:lpstr>
      <vt:lpstr>PowerPoint Presentation</vt:lpstr>
      <vt:lpstr>Нашият отбор</vt:lpstr>
      <vt:lpstr>Нашата идея</vt:lpstr>
      <vt:lpstr>PowerPoint Presentation</vt:lpstr>
      <vt:lpstr>PowerPoint Presentation</vt:lpstr>
      <vt:lpstr>Използвани програми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Ивайло Марков</dc:creator>
  <cp:lastModifiedBy>Ивайло Марков</cp:lastModifiedBy>
  <cp:revision>7</cp:revision>
  <dcterms:modified xsi:type="dcterms:W3CDTF">2021-03-02T06:04:33Z</dcterms:modified>
</cp:coreProperties>
</file>