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83" r:id="rId8"/>
  </p:sldIdLst>
  <p:sldSz cx="9144000" cy="5143500" type="screen16x9"/>
  <p:notesSz cx="6858000" cy="9144000"/>
  <p:embeddedFontLst>
    <p:embeddedFont>
      <p:font typeface="Ubuntu" panose="020B0604020202020204" charset="0"/>
      <p:regular r:id="rId10"/>
      <p:bold r:id="rId11"/>
      <p:italic r:id="rId12"/>
      <p:boldItalic r:id="rId13"/>
    </p:embeddedFont>
    <p:embeddedFont>
      <p:font typeface="Ubuntu Light" panose="020B0604020202020204" charset="0"/>
      <p:regular r:id="rId14"/>
      <p:bold r:id="rId15"/>
      <p:italic r:id="rId16"/>
      <p:boldItalic r:id="rId17"/>
    </p:embeddedFont>
    <p:embeddedFont>
      <p:font typeface="Work Sans Regula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21"/>
    <a:srgbClr val="E1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3B776D-F953-4668-BAFE-A9FB9DB76298}">
  <a:tblStyle styleId="{543B776D-F953-4668-BAFE-A9FB9DB762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Markov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HKimryanov19" TargetMode="External"/><Relationship Id="rId5" Type="http://schemas.openxmlformats.org/officeDocument/2006/relationships/hyperlink" Target="https://github.com/MMMechkov19" TargetMode="External"/><Relationship Id="rId4" Type="http://schemas.openxmlformats.org/officeDocument/2006/relationships/hyperlink" Target="https://github.com/DSIvanov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F42A0FBD-E015-4871-B3D7-BB6EC508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37" y="339987"/>
            <a:ext cx="4463526" cy="4463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599" y="789712"/>
            <a:ext cx="6522823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/>
              <a:t>Нашият отбор</a:t>
            </a:r>
            <a:endParaRPr sz="6000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771110" y="1849941"/>
            <a:ext cx="8085809" cy="2658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bg-BG" sz="2000" dirty="0"/>
              <a:t>Ивайло Марков</a:t>
            </a:r>
            <a:r>
              <a:rPr lang="en-US" sz="2000" dirty="0"/>
              <a:t> - </a:t>
            </a:r>
            <a:r>
              <a:rPr lang="en-US" sz="2000" dirty="0">
                <a:hlinkClick r:id="rId3"/>
              </a:rPr>
              <a:t>IPMarkov19</a:t>
            </a:r>
            <a:r>
              <a:rPr lang="en-US" sz="2000" dirty="0"/>
              <a:t> - Scrum Trainer</a:t>
            </a:r>
          </a:p>
          <a:p>
            <a:r>
              <a:rPr lang="bg-BG" sz="2000" dirty="0"/>
              <a:t>Димитър Иванов </a:t>
            </a:r>
            <a:r>
              <a:rPr lang="en-US" sz="2000" dirty="0"/>
              <a:t>- </a:t>
            </a:r>
            <a:r>
              <a:rPr lang="en-US" sz="2000" dirty="0">
                <a:hlinkClick r:id="rId4"/>
              </a:rPr>
              <a:t>DSIvanov19</a:t>
            </a:r>
            <a:r>
              <a:rPr lang="en-US" sz="2000" dirty="0"/>
              <a:t> - Q&amp;A Engineer</a:t>
            </a:r>
          </a:p>
          <a:p>
            <a:r>
              <a:rPr lang="bg-BG" sz="2000" dirty="0"/>
              <a:t>Мартин Мечков </a:t>
            </a:r>
            <a:r>
              <a:rPr lang="en-US" sz="2000" dirty="0"/>
              <a:t>- </a:t>
            </a:r>
            <a:r>
              <a:rPr lang="en-US" sz="2000" dirty="0">
                <a:hlinkClick r:id="rId5"/>
              </a:rPr>
              <a:t>MMMechkov19</a:t>
            </a:r>
            <a:r>
              <a:rPr lang="en-US" sz="2000" dirty="0"/>
              <a:t> - Code Checker</a:t>
            </a:r>
          </a:p>
          <a:p>
            <a:r>
              <a:rPr lang="bg-BG" sz="2000" dirty="0"/>
              <a:t>Християн Кимрянов</a:t>
            </a:r>
            <a:r>
              <a:rPr lang="en-US" sz="2000" dirty="0"/>
              <a:t>- </a:t>
            </a:r>
            <a:r>
              <a:rPr lang="en-US" sz="2000" dirty="0">
                <a:hlinkClick r:id="rId6"/>
              </a:rPr>
              <a:t>HHKimryanov19</a:t>
            </a:r>
            <a:r>
              <a:rPr lang="en-US" sz="2000" dirty="0"/>
              <a:t> - Front End developer</a:t>
            </a:r>
          </a:p>
          <a:p>
            <a:r>
              <a:rPr lang="bg-BG" sz="2000" dirty="0"/>
              <a:t>Георги Хрисимов </a:t>
            </a:r>
            <a:r>
              <a:rPr lang="en-US" sz="2000" dirty="0"/>
              <a:t>- </a:t>
            </a:r>
            <a:r>
              <a:rPr lang="en-US" sz="2000" dirty="0">
                <a:hlinkClick r:id="rId6"/>
              </a:rPr>
              <a:t>GKHrisimov19</a:t>
            </a:r>
            <a:r>
              <a:rPr lang="en-US" sz="2000" dirty="0"/>
              <a:t> - Back End developer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54146-1001-4B6F-BB66-B6BA7EE0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377" y="2389650"/>
            <a:ext cx="7282800" cy="364200"/>
          </a:xfrm>
        </p:spPr>
        <p:txBody>
          <a:bodyPr/>
          <a:lstStyle/>
          <a:p>
            <a:r>
              <a:rPr lang="bg-BG" dirty="0"/>
              <a:t>Нашата идея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D74AE-59A0-4536-BE6B-0AF2A5A7B50D}"/>
              </a:ext>
            </a:extLst>
          </p:cNvPr>
          <p:cNvSpPr/>
          <p:nvPr/>
        </p:nvSpPr>
        <p:spPr>
          <a:xfrm>
            <a:off x="706481" y="894914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1. Проста, но забавна игра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19F95-9312-4C53-A818-8C51869CA503}"/>
              </a:ext>
            </a:extLst>
          </p:cNvPr>
          <p:cNvSpPr/>
          <p:nvPr/>
        </p:nvSpPr>
        <p:spPr>
          <a:xfrm>
            <a:off x="706481" y="2157080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2. Писане на думи в определен ред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47712-CFBE-420A-853A-7EAAB14A6E33}"/>
              </a:ext>
            </a:extLst>
          </p:cNvPr>
          <p:cNvSpPr/>
          <p:nvPr/>
        </p:nvSpPr>
        <p:spPr>
          <a:xfrm>
            <a:off x="706481" y="3419246"/>
            <a:ext cx="3301994" cy="82934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3. Система за отчитане на верни и грешни думи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2BABE4-D2AD-4925-9E65-75E5B826211B}"/>
              </a:ext>
            </a:extLst>
          </p:cNvPr>
          <p:cNvSpPr txBox="1"/>
          <p:nvPr/>
        </p:nvSpPr>
        <p:spPr>
          <a:xfrm>
            <a:off x="616688" y="691116"/>
            <a:ext cx="791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  <a:latin typeface="Ubuntu" panose="020B0604020202020204" charset="0"/>
              </a:rPr>
              <a:t>Стъпки за изпълнение на задачите</a:t>
            </a:r>
            <a:endParaRPr lang="en-US" sz="20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79FB0C1-3BB0-414D-B567-47926532A20F}"/>
              </a:ext>
            </a:extLst>
          </p:cNvPr>
          <p:cNvSpPr/>
          <p:nvPr/>
        </p:nvSpPr>
        <p:spPr>
          <a:xfrm>
            <a:off x="889591" y="2126512"/>
            <a:ext cx="1637414" cy="1424762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1</a:t>
            </a:r>
            <a:endParaRPr lang="en-US" sz="36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4D1DC8D-EA45-46DA-B477-2D97CFACEF66}"/>
              </a:ext>
            </a:extLst>
          </p:cNvPr>
          <p:cNvSpPr/>
          <p:nvPr/>
        </p:nvSpPr>
        <p:spPr>
          <a:xfrm>
            <a:off x="3753293" y="2126512"/>
            <a:ext cx="1637414" cy="1424762"/>
          </a:xfrm>
          <a:prstGeom prst="flowChartConnector">
            <a:avLst/>
          </a:prstGeom>
          <a:solidFill>
            <a:srgbClr val="E13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2</a:t>
            </a:r>
            <a:endParaRPr lang="en-US" sz="36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49B29A5-CE84-4845-AAE5-BB6FF302308F}"/>
              </a:ext>
            </a:extLst>
          </p:cNvPr>
          <p:cNvSpPr/>
          <p:nvPr/>
        </p:nvSpPr>
        <p:spPr>
          <a:xfrm>
            <a:off x="6616995" y="2126512"/>
            <a:ext cx="1637414" cy="1424762"/>
          </a:xfrm>
          <a:prstGeom prst="flowChartConnector">
            <a:avLst/>
          </a:prstGeom>
          <a:solidFill>
            <a:srgbClr val="F9A5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dirty="0"/>
              <a:t>3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A0216-D37D-4110-8CD4-AB5682918336}"/>
              </a:ext>
            </a:extLst>
          </p:cNvPr>
          <p:cNvSpPr txBox="1"/>
          <p:nvPr/>
        </p:nvSpPr>
        <p:spPr>
          <a:xfrm>
            <a:off x="889591" y="3540641"/>
            <a:ext cx="191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Ubuntu" panose="020B0604020202020204" charset="0"/>
              </a:rPr>
              <a:t>Организиране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C8EA0-5251-4DDE-8E58-6BE64A937C1C}"/>
              </a:ext>
            </a:extLst>
          </p:cNvPr>
          <p:cNvSpPr txBox="1"/>
          <p:nvPr/>
        </p:nvSpPr>
        <p:spPr>
          <a:xfrm>
            <a:off x="3753293" y="3540641"/>
            <a:ext cx="163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Ubuntu" panose="020B0604020202020204" charset="0"/>
              </a:rPr>
              <a:t>Реализиране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50C710-5EAE-4C95-B254-08DB7B2B66B5}"/>
              </a:ext>
            </a:extLst>
          </p:cNvPr>
          <p:cNvSpPr txBox="1"/>
          <p:nvPr/>
        </p:nvSpPr>
        <p:spPr>
          <a:xfrm>
            <a:off x="6616995" y="3551274"/>
            <a:ext cx="184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chemeClr val="bg1"/>
                </a:solidFill>
                <a:latin typeface="Ubuntu" panose="020B0604020202020204" charset="0"/>
              </a:rPr>
              <a:t>Представяне</a:t>
            </a:r>
            <a:endParaRPr lang="en-US" sz="18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CB602-38A1-4C2E-915D-8FD6996F677C}"/>
              </a:ext>
            </a:extLst>
          </p:cNvPr>
          <p:cNvSpPr/>
          <p:nvPr/>
        </p:nvSpPr>
        <p:spPr>
          <a:xfrm>
            <a:off x="8511280" y="4452384"/>
            <a:ext cx="3000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1600" b="1" dirty="0">
                <a:solidFill>
                  <a:schemeClr val="bg1"/>
                </a:solidFill>
                <a:latin typeface="Ubuntu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AB22-D425-4775-8C8E-A1EE46FB0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bg-BG"/>
              <a:t>Блок схема...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програми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F99E48B-B927-478D-8766-EC44A16EF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" y="886017"/>
            <a:ext cx="3044390" cy="304439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0E60F15-26AB-4278-B3DE-7A781E7B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103" y="1501021"/>
            <a:ext cx="1814381" cy="1814381"/>
          </a:xfrm>
          <a:prstGeom prst="rect">
            <a:avLst/>
          </a:prstGeom>
        </p:spPr>
      </p:pic>
      <p:pic>
        <p:nvPicPr>
          <p:cNvPr id="9" name="Picture 8" descr="A picture containing text, sign, vector graphics, clipart&#10;&#10;Description automatically generated">
            <a:extLst>
              <a:ext uri="{FF2B5EF4-FFF2-40B4-BE49-F238E27FC236}">
                <a16:creationId xmlns:a16="http://schemas.microsoft.com/office/drawing/2014/main" id="{0BAFA448-D49A-4B8B-96F9-1583B1399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543" y="1354738"/>
            <a:ext cx="1820770" cy="187950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3AD91D5-CBF4-4712-BCD3-76346C7C3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904" y="3234244"/>
            <a:ext cx="1344140" cy="134414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B7541178-6EA1-439D-91FB-D9D1BD7EA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5690" y="3315401"/>
            <a:ext cx="1143981" cy="1125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74C0BA-F8AC-47D6-96E0-3056E5726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0153" y="3234243"/>
            <a:ext cx="1344141" cy="134414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937A381-3D1E-4756-A64A-DF241C4839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7554" y="3163534"/>
            <a:ext cx="1176145" cy="13222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14DB0-4C79-4D01-BD1B-FF9C7ECC01E6}"/>
              </a:ext>
            </a:extLst>
          </p:cNvPr>
          <p:cNvSpPr txBox="1"/>
          <p:nvPr/>
        </p:nvSpPr>
        <p:spPr>
          <a:xfrm>
            <a:off x="1632734" y="1986975"/>
            <a:ext cx="5878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>
                <a:solidFill>
                  <a:schemeClr val="bg1"/>
                </a:solidFill>
                <a:latin typeface="Ubuntu" panose="020B0604020202020204" charset="0"/>
              </a:rPr>
              <a:t>Благодарим за вниманието!!!</a:t>
            </a:r>
            <a:endParaRPr lang="en-US" sz="32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Ubuntu</vt:lpstr>
      <vt:lpstr>Arial</vt:lpstr>
      <vt:lpstr>Ubuntu Light</vt:lpstr>
      <vt:lpstr>Work Sans Regular</vt:lpstr>
      <vt:lpstr>Isidore template</vt:lpstr>
      <vt:lpstr>PowerPoint Presentation</vt:lpstr>
      <vt:lpstr>Нашият отбор</vt:lpstr>
      <vt:lpstr>Нашата идея</vt:lpstr>
      <vt:lpstr>PowerPoint Presentation</vt:lpstr>
      <vt:lpstr>PowerPoint Presentation</vt:lpstr>
      <vt:lpstr>Използвани програми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Ивайло Марков</dc:creator>
  <cp:lastModifiedBy>Ивайло Марков</cp:lastModifiedBy>
  <cp:revision>5</cp:revision>
  <dcterms:modified xsi:type="dcterms:W3CDTF">2021-03-01T19:37:50Z</dcterms:modified>
</cp:coreProperties>
</file>