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8" r:id="rId5"/>
    <p:sldId id="266" r:id="rId6"/>
    <p:sldId id="267" r:id="rId7"/>
    <p:sldId id="271" r:id="rId8"/>
    <p:sldId id="269" r:id="rId9"/>
    <p:sldId id="27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29161-D7CF-46C7-BB13-9200597A303A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D80889A0-B623-4CB1-869F-B4592782A677}">
      <dgm:prSet phldrT="[Texto]"/>
      <dgm:spPr/>
      <dgm:t>
        <a:bodyPr/>
        <a:lstStyle/>
        <a:p>
          <a:r>
            <a:rPr lang="es-MX" dirty="0" smtClean="0"/>
            <a:t>Colegio de Profesores</a:t>
          </a:r>
        </a:p>
        <a:p>
          <a:endParaRPr lang="es-MX" dirty="0" smtClean="0"/>
        </a:p>
      </dgm:t>
    </dgm:pt>
    <dgm:pt modelId="{55EB1D51-8405-4F67-9E16-10C2995BA872}" type="parTrans" cxnId="{F905A04F-7867-4FA7-94CD-CFF0FC6DAF1B}">
      <dgm:prSet/>
      <dgm:spPr/>
      <dgm:t>
        <a:bodyPr/>
        <a:lstStyle/>
        <a:p>
          <a:endParaRPr lang="es-MX"/>
        </a:p>
      </dgm:t>
    </dgm:pt>
    <dgm:pt modelId="{8CE10AF8-569C-4694-A0AE-E512F30AD847}" type="sibTrans" cxnId="{F905A04F-7867-4FA7-94CD-CFF0FC6DAF1B}">
      <dgm:prSet/>
      <dgm:spPr/>
      <dgm:t>
        <a:bodyPr/>
        <a:lstStyle/>
        <a:p>
          <a:endParaRPr lang="es-MX"/>
        </a:p>
      </dgm:t>
    </dgm:pt>
    <dgm:pt modelId="{1FDEF0FE-607D-4E88-9B8A-2588924B82B0}">
      <dgm:prSet phldrT="[Texto]"/>
      <dgm:spPr/>
      <dgm:t>
        <a:bodyPr/>
        <a:lstStyle/>
        <a:p>
          <a:r>
            <a:rPr lang="es-MX" dirty="0" smtClean="0"/>
            <a:t>Secretaría de Investigación  y Posgrado</a:t>
          </a:r>
          <a:endParaRPr lang="es-MX" dirty="0"/>
        </a:p>
      </dgm:t>
    </dgm:pt>
    <dgm:pt modelId="{F5C5B7D9-4C5A-463A-A75F-BF819BB93E74}" type="parTrans" cxnId="{1ED6C8FB-2D0F-4618-962A-E9A0060257DB}">
      <dgm:prSet/>
      <dgm:spPr/>
      <dgm:t>
        <a:bodyPr/>
        <a:lstStyle/>
        <a:p>
          <a:endParaRPr lang="es-MX"/>
        </a:p>
      </dgm:t>
    </dgm:pt>
    <dgm:pt modelId="{421B44CE-63B5-4AA9-ABF7-AFC017C5A773}" type="sibTrans" cxnId="{1ED6C8FB-2D0F-4618-962A-E9A0060257DB}">
      <dgm:prSet/>
      <dgm:spPr/>
      <dgm:t>
        <a:bodyPr/>
        <a:lstStyle/>
        <a:p>
          <a:endParaRPr lang="es-MX"/>
        </a:p>
      </dgm:t>
    </dgm:pt>
    <dgm:pt modelId="{B9CAFF56-D8BB-450C-8E26-4D1C03815EB9}">
      <dgm:prSet phldrT="[Texto]"/>
      <dgm:spPr/>
      <dgm:t>
        <a:bodyPr/>
        <a:lstStyle/>
        <a:p>
          <a:endParaRPr lang="es-MX"/>
        </a:p>
      </dgm:t>
    </dgm:pt>
    <dgm:pt modelId="{6F7D6343-58A0-4A69-9688-58E70E1B8D52}" type="parTrans" cxnId="{6202F0BE-E999-4D75-8984-3BA738C21A2A}">
      <dgm:prSet/>
      <dgm:spPr/>
      <dgm:t>
        <a:bodyPr/>
        <a:lstStyle/>
        <a:p>
          <a:endParaRPr lang="es-MX"/>
        </a:p>
      </dgm:t>
    </dgm:pt>
    <dgm:pt modelId="{B37A9CE3-51FD-4E8B-A1A5-C199663B2075}" type="sibTrans" cxnId="{6202F0BE-E999-4D75-8984-3BA738C21A2A}">
      <dgm:prSet/>
      <dgm:spPr/>
      <dgm:t>
        <a:bodyPr/>
        <a:lstStyle/>
        <a:p>
          <a:endParaRPr lang="es-MX"/>
        </a:p>
      </dgm:t>
    </dgm:pt>
    <dgm:pt modelId="{BE81D46C-BC3A-4E1C-85C0-FCDF27517E7B}">
      <dgm:prSet phldrT="[Texto]"/>
      <dgm:spPr/>
      <dgm:t>
        <a:bodyPr/>
        <a:lstStyle/>
        <a:p>
          <a:r>
            <a:rPr lang="es-MX" dirty="0" smtClean="0"/>
            <a:t>Departamento de Estudios de Posgrado</a:t>
          </a:r>
        </a:p>
        <a:p>
          <a:r>
            <a:rPr lang="es-MX" dirty="0" smtClean="0"/>
            <a:t>(CABAE)</a:t>
          </a:r>
          <a:endParaRPr lang="es-MX" dirty="0"/>
        </a:p>
      </dgm:t>
    </dgm:pt>
    <dgm:pt modelId="{0F95F337-DC60-43AC-AAEB-9433B61837E5}" type="sibTrans" cxnId="{23ACC834-AB13-47AE-9F52-E1D69A2B0EA1}">
      <dgm:prSet/>
      <dgm:spPr/>
      <dgm:t>
        <a:bodyPr/>
        <a:lstStyle/>
        <a:p>
          <a:endParaRPr lang="es-MX"/>
        </a:p>
      </dgm:t>
    </dgm:pt>
    <dgm:pt modelId="{DEBAC74B-8B3A-416F-B8FA-FF47A66D1E7F}" type="parTrans" cxnId="{23ACC834-AB13-47AE-9F52-E1D69A2B0EA1}">
      <dgm:prSet/>
      <dgm:spPr/>
      <dgm:t>
        <a:bodyPr/>
        <a:lstStyle/>
        <a:p>
          <a:endParaRPr lang="es-MX"/>
        </a:p>
      </dgm:t>
    </dgm:pt>
    <dgm:pt modelId="{796D0DBC-5AAC-4E4B-8B5F-1E974E5DBA5B}" type="pres">
      <dgm:prSet presAssocID="{8B329161-D7CF-46C7-BB13-9200597A303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CAB493-12A8-42B5-996F-6EB2CCCB5B54}" type="pres">
      <dgm:prSet presAssocID="{BE81D46C-BC3A-4E1C-85C0-FCDF27517E7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DA8F48-29DF-406B-A175-70E5EE6BF5BD}" type="pres">
      <dgm:prSet presAssocID="{BE81D46C-BC3A-4E1C-85C0-FCDF27517E7B}" presName="gear1srcNode" presStyleLbl="node1" presStyleIdx="0" presStyleCnt="3"/>
      <dgm:spPr/>
      <dgm:t>
        <a:bodyPr/>
        <a:lstStyle/>
        <a:p>
          <a:endParaRPr lang="es-MX"/>
        </a:p>
      </dgm:t>
    </dgm:pt>
    <dgm:pt modelId="{193A33BB-720F-4928-A0C9-B42F79EAB804}" type="pres">
      <dgm:prSet presAssocID="{BE81D46C-BC3A-4E1C-85C0-FCDF27517E7B}" presName="gear1dstNode" presStyleLbl="node1" presStyleIdx="0" presStyleCnt="3"/>
      <dgm:spPr/>
      <dgm:t>
        <a:bodyPr/>
        <a:lstStyle/>
        <a:p>
          <a:endParaRPr lang="es-MX"/>
        </a:p>
      </dgm:t>
    </dgm:pt>
    <dgm:pt modelId="{C797F319-3F55-4711-A339-311A57DDEE3E}" type="pres">
      <dgm:prSet presAssocID="{D80889A0-B623-4CB1-869F-B4592782A67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A473C3-C8D7-4EF8-BEB8-5643F6BA7D7D}" type="pres">
      <dgm:prSet presAssocID="{D80889A0-B623-4CB1-869F-B4592782A677}" presName="gear2srcNode" presStyleLbl="node1" presStyleIdx="1" presStyleCnt="3"/>
      <dgm:spPr/>
      <dgm:t>
        <a:bodyPr/>
        <a:lstStyle/>
        <a:p>
          <a:endParaRPr lang="es-MX"/>
        </a:p>
      </dgm:t>
    </dgm:pt>
    <dgm:pt modelId="{52860D7F-1E06-4935-8C77-67A17857D706}" type="pres">
      <dgm:prSet presAssocID="{D80889A0-B623-4CB1-869F-B4592782A677}" presName="gear2dstNode" presStyleLbl="node1" presStyleIdx="1" presStyleCnt="3"/>
      <dgm:spPr/>
      <dgm:t>
        <a:bodyPr/>
        <a:lstStyle/>
        <a:p>
          <a:endParaRPr lang="es-MX"/>
        </a:p>
      </dgm:t>
    </dgm:pt>
    <dgm:pt modelId="{7CC3357A-69DE-4A3E-8FA8-265D2585E664}" type="pres">
      <dgm:prSet presAssocID="{1FDEF0FE-607D-4E88-9B8A-2588924B82B0}" presName="gear3" presStyleLbl="node1" presStyleIdx="2" presStyleCnt="3"/>
      <dgm:spPr/>
      <dgm:t>
        <a:bodyPr/>
        <a:lstStyle/>
        <a:p>
          <a:endParaRPr lang="es-MX"/>
        </a:p>
      </dgm:t>
    </dgm:pt>
    <dgm:pt modelId="{758E0F46-1B33-47C7-A415-6A5AA7CAF2AA}" type="pres">
      <dgm:prSet presAssocID="{1FDEF0FE-607D-4E88-9B8A-2588924B82B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EAE2E3-40B4-4DEE-B64D-A7E3D752B0F3}" type="pres">
      <dgm:prSet presAssocID="{1FDEF0FE-607D-4E88-9B8A-2588924B82B0}" presName="gear3srcNode" presStyleLbl="node1" presStyleIdx="2" presStyleCnt="3"/>
      <dgm:spPr/>
      <dgm:t>
        <a:bodyPr/>
        <a:lstStyle/>
        <a:p>
          <a:endParaRPr lang="es-MX"/>
        </a:p>
      </dgm:t>
    </dgm:pt>
    <dgm:pt modelId="{D91A4207-E4E6-4B96-8FC4-7EB146599E49}" type="pres">
      <dgm:prSet presAssocID="{1FDEF0FE-607D-4E88-9B8A-2588924B82B0}" presName="gear3dstNode" presStyleLbl="node1" presStyleIdx="2" presStyleCnt="3"/>
      <dgm:spPr/>
      <dgm:t>
        <a:bodyPr/>
        <a:lstStyle/>
        <a:p>
          <a:endParaRPr lang="es-MX"/>
        </a:p>
      </dgm:t>
    </dgm:pt>
    <dgm:pt modelId="{4FC18491-EC6D-4D57-B527-86F0A09436F6}" type="pres">
      <dgm:prSet presAssocID="{0F95F337-DC60-43AC-AAEB-9433B61837E5}" presName="connector1" presStyleLbl="sibTrans2D1" presStyleIdx="0" presStyleCnt="3"/>
      <dgm:spPr/>
      <dgm:t>
        <a:bodyPr/>
        <a:lstStyle/>
        <a:p>
          <a:endParaRPr lang="es-MX"/>
        </a:p>
      </dgm:t>
    </dgm:pt>
    <dgm:pt modelId="{9E3B7E6D-6719-44BA-B60C-943D2BC7A83F}" type="pres">
      <dgm:prSet presAssocID="{8CE10AF8-569C-4694-A0AE-E512F30AD847}" presName="connector2" presStyleLbl="sibTrans2D1" presStyleIdx="1" presStyleCnt="3"/>
      <dgm:spPr/>
      <dgm:t>
        <a:bodyPr/>
        <a:lstStyle/>
        <a:p>
          <a:endParaRPr lang="es-MX"/>
        </a:p>
      </dgm:t>
    </dgm:pt>
    <dgm:pt modelId="{BB3E30E8-6DFB-436A-AF7A-35AFDDAD667E}" type="pres">
      <dgm:prSet presAssocID="{421B44CE-63B5-4AA9-ABF7-AFC017C5A773}" presName="connector3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02425892-2FEB-4AFC-89A8-BE4E07088186}" type="presOf" srcId="{0F95F337-DC60-43AC-AAEB-9433B61837E5}" destId="{4FC18491-EC6D-4D57-B527-86F0A09436F6}" srcOrd="0" destOrd="0" presId="urn:microsoft.com/office/officeart/2005/8/layout/gear1"/>
    <dgm:cxn modelId="{29D399B6-89E8-4F72-A0E0-CF7177E719AC}" type="presOf" srcId="{D80889A0-B623-4CB1-869F-B4592782A677}" destId="{4DA473C3-C8D7-4EF8-BEB8-5643F6BA7D7D}" srcOrd="1" destOrd="0" presId="urn:microsoft.com/office/officeart/2005/8/layout/gear1"/>
    <dgm:cxn modelId="{AB008CEB-9ACD-4BE0-9221-B6C85A4F505F}" type="presOf" srcId="{8B329161-D7CF-46C7-BB13-9200597A303A}" destId="{796D0DBC-5AAC-4E4B-8B5F-1E974E5DBA5B}" srcOrd="0" destOrd="0" presId="urn:microsoft.com/office/officeart/2005/8/layout/gear1"/>
    <dgm:cxn modelId="{A6774A3E-A597-49C7-8866-FDCCA484E7CA}" type="presOf" srcId="{D80889A0-B623-4CB1-869F-B4592782A677}" destId="{C797F319-3F55-4711-A339-311A57DDEE3E}" srcOrd="0" destOrd="0" presId="urn:microsoft.com/office/officeart/2005/8/layout/gear1"/>
    <dgm:cxn modelId="{6202F0BE-E999-4D75-8984-3BA738C21A2A}" srcId="{8B329161-D7CF-46C7-BB13-9200597A303A}" destId="{B9CAFF56-D8BB-450C-8E26-4D1C03815EB9}" srcOrd="3" destOrd="0" parTransId="{6F7D6343-58A0-4A69-9688-58E70E1B8D52}" sibTransId="{B37A9CE3-51FD-4E8B-A1A5-C199663B2075}"/>
    <dgm:cxn modelId="{A3C797AE-5E40-45B2-94BD-36569116EAAF}" type="presOf" srcId="{BE81D46C-BC3A-4E1C-85C0-FCDF27517E7B}" destId="{193A33BB-720F-4928-A0C9-B42F79EAB804}" srcOrd="2" destOrd="0" presId="urn:microsoft.com/office/officeart/2005/8/layout/gear1"/>
    <dgm:cxn modelId="{23ACC834-AB13-47AE-9F52-E1D69A2B0EA1}" srcId="{8B329161-D7CF-46C7-BB13-9200597A303A}" destId="{BE81D46C-BC3A-4E1C-85C0-FCDF27517E7B}" srcOrd="0" destOrd="0" parTransId="{DEBAC74B-8B3A-416F-B8FA-FF47A66D1E7F}" sibTransId="{0F95F337-DC60-43AC-AAEB-9433B61837E5}"/>
    <dgm:cxn modelId="{0C9E0E46-B9C0-4210-964B-81B0B8E71D2E}" type="presOf" srcId="{1FDEF0FE-607D-4E88-9B8A-2588924B82B0}" destId="{BBEAE2E3-40B4-4DEE-B64D-A7E3D752B0F3}" srcOrd="2" destOrd="0" presId="urn:microsoft.com/office/officeart/2005/8/layout/gear1"/>
    <dgm:cxn modelId="{3EBF2F3D-FD56-4277-8F0D-A146590F9F59}" type="presOf" srcId="{1FDEF0FE-607D-4E88-9B8A-2588924B82B0}" destId="{D91A4207-E4E6-4B96-8FC4-7EB146599E49}" srcOrd="3" destOrd="0" presId="urn:microsoft.com/office/officeart/2005/8/layout/gear1"/>
    <dgm:cxn modelId="{F583C04F-9E07-47FD-94CE-B7524FF860C2}" type="presOf" srcId="{BE81D46C-BC3A-4E1C-85C0-FCDF27517E7B}" destId="{5DDA8F48-29DF-406B-A175-70E5EE6BF5BD}" srcOrd="1" destOrd="0" presId="urn:microsoft.com/office/officeart/2005/8/layout/gear1"/>
    <dgm:cxn modelId="{F905A04F-7867-4FA7-94CD-CFF0FC6DAF1B}" srcId="{8B329161-D7CF-46C7-BB13-9200597A303A}" destId="{D80889A0-B623-4CB1-869F-B4592782A677}" srcOrd="1" destOrd="0" parTransId="{55EB1D51-8405-4F67-9E16-10C2995BA872}" sibTransId="{8CE10AF8-569C-4694-A0AE-E512F30AD847}"/>
    <dgm:cxn modelId="{E956982F-1BBE-4ECE-9C2B-FB28DA65CDEA}" type="presOf" srcId="{1FDEF0FE-607D-4E88-9B8A-2588924B82B0}" destId="{758E0F46-1B33-47C7-A415-6A5AA7CAF2AA}" srcOrd="1" destOrd="0" presId="urn:microsoft.com/office/officeart/2005/8/layout/gear1"/>
    <dgm:cxn modelId="{FC85A7AB-9410-4E5A-9172-469916D4B783}" type="presOf" srcId="{421B44CE-63B5-4AA9-ABF7-AFC017C5A773}" destId="{BB3E30E8-6DFB-436A-AF7A-35AFDDAD667E}" srcOrd="0" destOrd="0" presId="urn:microsoft.com/office/officeart/2005/8/layout/gear1"/>
    <dgm:cxn modelId="{1D8A27DA-234C-467A-810D-D095720BDCFC}" type="presOf" srcId="{D80889A0-B623-4CB1-869F-B4592782A677}" destId="{52860D7F-1E06-4935-8C77-67A17857D706}" srcOrd="2" destOrd="0" presId="urn:microsoft.com/office/officeart/2005/8/layout/gear1"/>
    <dgm:cxn modelId="{3DD5B677-6CD6-47BB-BBFB-E3E8349297D2}" type="presOf" srcId="{1FDEF0FE-607D-4E88-9B8A-2588924B82B0}" destId="{7CC3357A-69DE-4A3E-8FA8-265D2585E664}" srcOrd="0" destOrd="0" presId="urn:microsoft.com/office/officeart/2005/8/layout/gear1"/>
    <dgm:cxn modelId="{0F6E94B8-DA3F-4734-855D-2575DCD48129}" type="presOf" srcId="{BE81D46C-BC3A-4E1C-85C0-FCDF27517E7B}" destId="{FFCAB493-12A8-42B5-996F-6EB2CCCB5B54}" srcOrd="0" destOrd="0" presId="urn:microsoft.com/office/officeart/2005/8/layout/gear1"/>
    <dgm:cxn modelId="{1ED6C8FB-2D0F-4618-962A-E9A0060257DB}" srcId="{8B329161-D7CF-46C7-BB13-9200597A303A}" destId="{1FDEF0FE-607D-4E88-9B8A-2588924B82B0}" srcOrd="2" destOrd="0" parTransId="{F5C5B7D9-4C5A-463A-A75F-BF819BB93E74}" sibTransId="{421B44CE-63B5-4AA9-ABF7-AFC017C5A773}"/>
    <dgm:cxn modelId="{B7D5D734-F854-42D8-9EAF-5A4443603FFB}" type="presOf" srcId="{8CE10AF8-569C-4694-A0AE-E512F30AD847}" destId="{9E3B7E6D-6719-44BA-B60C-943D2BC7A83F}" srcOrd="0" destOrd="0" presId="urn:microsoft.com/office/officeart/2005/8/layout/gear1"/>
    <dgm:cxn modelId="{7E8CABEC-C79E-4EF4-BB10-43BF03E65C25}" type="presParOf" srcId="{796D0DBC-5AAC-4E4B-8B5F-1E974E5DBA5B}" destId="{FFCAB493-12A8-42B5-996F-6EB2CCCB5B54}" srcOrd="0" destOrd="0" presId="urn:microsoft.com/office/officeart/2005/8/layout/gear1"/>
    <dgm:cxn modelId="{7C8A1917-AA3F-4D3D-9384-A033A438F254}" type="presParOf" srcId="{796D0DBC-5AAC-4E4B-8B5F-1E974E5DBA5B}" destId="{5DDA8F48-29DF-406B-A175-70E5EE6BF5BD}" srcOrd="1" destOrd="0" presId="urn:microsoft.com/office/officeart/2005/8/layout/gear1"/>
    <dgm:cxn modelId="{90D98F76-D14C-4F4D-B4AC-1172C596D028}" type="presParOf" srcId="{796D0DBC-5AAC-4E4B-8B5F-1E974E5DBA5B}" destId="{193A33BB-720F-4928-A0C9-B42F79EAB804}" srcOrd="2" destOrd="0" presId="urn:microsoft.com/office/officeart/2005/8/layout/gear1"/>
    <dgm:cxn modelId="{8FBCF7A1-7BBC-471C-AE58-E9F40A8D866C}" type="presParOf" srcId="{796D0DBC-5AAC-4E4B-8B5F-1E974E5DBA5B}" destId="{C797F319-3F55-4711-A339-311A57DDEE3E}" srcOrd="3" destOrd="0" presId="urn:microsoft.com/office/officeart/2005/8/layout/gear1"/>
    <dgm:cxn modelId="{EDD66AE8-F872-4B18-9436-DDC60BFD7122}" type="presParOf" srcId="{796D0DBC-5AAC-4E4B-8B5F-1E974E5DBA5B}" destId="{4DA473C3-C8D7-4EF8-BEB8-5643F6BA7D7D}" srcOrd="4" destOrd="0" presId="urn:microsoft.com/office/officeart/2005/8/layout/gear1"/>
    <dgm:cxn modelId="{0CB471AB-F8A6-485E-A987-0DFDBDA83895}" type="presParOf" srcId="{796D0DBC-5AAC-4E4B-8B5F-1E974E5DBA5B}" destId="{52860D7F-1E06-4935-8C77-67A17857D706}" srcOrd="5" destOrd="0" presId="urn:microsoft.com/office/officeart/2005/8/layout/gear1"/>
    <dgm:cxn modelId="{DD6E7BC2-F2E8-4FA7-8ECC-BCF75B4E193B}" type="presParOf" srcId="{796D0DBC-5AAC-4E4B-8B5F-1E974E5DBA5B}" destId="{7CC3357A-69DE-4A3E-8FA8-265D2585E664}" srcOrd="6" destOrd="0" presId="urn:microsoft.com/office/officeart/2005/8/layout/gear1"/>
    <dgm:cxn modelId="{2282C43F-1FD0-43F3-B711-A8591F07AB8E}" type="presParOf" srcId="{796D0DBC-5AAC-4E4B-8B5F-1E974E5DBA5B}" destId="{758E0F46-1B33-47C7-A415-6A5AA7CAF2AA}" srcOrd="7" destOrd="0" presId="urn:microsoft.com/office/officeart/2005/8/layout/gear1"/>
    <dgm:cxn modelId="{A007D639-7CB9-43EC-81B4-B68D332A06E6}" type="presParOf" srcId="{796D0DBC-5AAC-4E4B-8B5F-1E974E5DBA5B}" destId="{BBEAE2E3-40B4-4DEE-B64D-A7E3D752B0F3}" srcOrd="8" destOrd="0" presId="urn:microsoft.com/office/officeart/2005/8/layout/gear1"/>
    <dgm:cxn modelId="{6DED62CA-A442-4AD1-96F5-F2FC180CAF1B}" type="presParOf" srcId="{796D0DBC-5AAC-4E4B-8B5F-1E974E5DBA5B}" destId="{D91A4207-E4E6-4B96-8FC4-7EB146599E49}" srcOrd="9" destOrd="0" presId="urn:microsoft.com/office/officeart/2005/8/layout/gear1"/>
    <dgm:cxn modelId="{490140BC-8004-4580-ADE9-71C1C7ED1E85}" type="presParOf" srcId="{796D0DBC-5AAC-4E4B-8B5F-1E974E5DBA5B}" destId="{4FC18491-EC6D-4D57-B527-86F0A09436F6}" srcOrd="10" destOrd="0" presId="urn:microsoft.com/office/officeart/2005/8/layout/gear1"/>
    <dgm:cxn modelId="{45F92DB1-8CC7-482E-8D3D-E4A63BB2F6FD}" type="presParOf" srcId="{796D0DBC-5AAC-4E4B-8B5F-1E974E5DBA5B}" destId="{9E3B7E6D-6719-44BA-B60C-943D2BC7A83F}" srcOrd="11" destOrd="0" presId="urn:microsoft.com/office/officeart/2005/8/layout/gear1"/>
    <dgm:cxn modelId="{E1F4C48D-CDF9-4491-8CF2-73C38E2FD618}" type="presParOf" srcId="{796D0DBC-5AAC-4E4B-8B5F-1E974E5DBA5B}" destId="{BB3E30E8-6DFB-436A-AF7A-35AFDDAD66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90809-DC50-4065-8480-69E3DFC84BC9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82BDDC49-7681-4B89-A36B-EB224719599B}">
      <dgm:prSet phldrT="[Texto]"/>
      <dgm:spPr/>
      <dgm:t>
        <a:bodyPr/>
        <a:lstStyle/>
        <a:p>
          <a:r>
            <a:rPr lang="es-MX" dirty="0" smtClean="0"/>
            <a:t>Jefe de Departamento</a:t>
          </a:r>
          <a:endParaRPr lang="es-MX" dirty="0"/>
        </a:p>
      </dgm:t>
    </dgm:pt>
    <dgm:pt modelId="{EBE26FE4-5F80-41DB-BFB1-810493BF2CA0}" type="parTrans" cxnId="{795CAF5C-8F71-406B-8F16-6067629B2DC3}">
      <dgm:prSet/>
      <dgm:spPr/>
      <dgm:t>
        <a:bodyPr/>
        <a:lstStyle/>
        <a:p>
          <a:endParaRPr lang="es-MX"/>
        </a:p>
      </dgm:t>
    </dgm:pt>
    <dgm:pt modelId="{5225F7CB-2A8C-476E-9CC5-36731C3456E4}" type="sibTrans" cxnId="{795CAF5C-8F71-406B-8F16-6067629B2DC3}">
      <dgm:prSet/>
      <dgm:spPr/>
      <dgm:t>
        <a:bodyPr/>
        <a:lstStyle/>
        <a:p>
          <a:endParaRPr lang="es-MX"/>
        </a:p>
      </dgm:t>
    </dgm:pt>
    <dgm:pt modelId="{EC6DFEE9-0C16-4DD1-A3FE-278B5D97EC1C}">
      <dgm:prSet phldrT="[Texto]"/>
      <dgm:spPr/>
      <dgm:t>
        <a:bodyPr/>
        <a:lstStyle/>
        <a:p>
          <a:r>
            <a:rPr lang="es-MX" dirty="0" smtClean="0"/>
            <a:t>Apoyo a los Coordinadores del Programa</a:t>
          </a:r>
          <a:endParaRPr lang="es-MX" dirty="0"/>
        </a:p>
      </dgm:t>
    </dgm:pt>
    <dgm:pt modelId="{7A334E17-7F4B-4CB3-A673-CE536233623C}" type="parTrans" cxnId="{97B517FB-5929-4781-BFC5-2A1122F0AD42}">
      <dgm:prSet/>
      <dgm:spPr/>
      <dgm:t>
        <a:bodyPr/>
        <a:lstStyle/>
        <a:p>
          <a:endParaRPr lang="es-MX"/>
        </a:p>
      </dgm:t>
    </dgm:pt>
    <dgm:pt modelId="{4904AF0F-AE7F-433C-98E5-9B586B4E511E}" type="sibTrans" cxnId="{97B517FB-5929-4781-BFC5-2A1122F0AD42}">
      <dgm:prSet/>
      <dgm:spPr/>
      <dgm:t>
        <a:bodyPr/>
        <a:lstStyle/>
        <a:p>
          <a:endParaRPr lang="es-MX"/>
        </a:p>
      </dgm:t>
    </dgm:pt>
    <dgm:pt modelId="{0A1634E6-935C-4C1C-85D6-29811DAB2894}">
      <dgm:prSet phldrT="[Texto]"/>
      <dgm:spPr/>
      <dgm:t>
        <a:bodyPr/>
        <a:lstStyle/>
        <a:p>
          <a:r>
            <a:rPr lang="es-MX" dirty="0" smtClean="0"/>
            <a:t>Mantenimiento de la solución de posgrado</a:t>
          </a:r>
          <a:endParaRPr lang="es-MX" dirty="0"/>
        </a:p>
      </dgm:t>
    </dgm:pt>
    <dgm:pt modelId="{4049538D-2647-47CD-959E-79AC63B9A4A2}" type="parTrans" cxnId="{2DA4179A-95BA-4293-A60C-8518ADF0EBD2}">
      <dgm:prSet/>
      <dgm:spPr/>
      <dgm:t>
        <a:bodyPr/>
        <a:lstStyle/>
        <a:p>
          <a:endParaRPr lang="es-MX"/>
        </a:p>
      </dgm:t>
    </dgm:pt>
    <dgm:pt modelId="{BBB31CB7-A7AA-4D50-8176-2571379E1AC5}" type="sibTrans" cxnId="{2DA4179A-95BA-4293-A60C-8518ADF0EBD2}">
      <dgm:prSet/>
      <dgm:spPr/>
      <dgm:t>
        <a:bodyPr/>
        <a:lstStyle/>
        <a:p>
          <a:endParaRPr lang="es-MX"/>
        </a:p>
      </dgm:t>
    </dgm:pt>
    <dgm:pt modelId="{82AF2ABE-32F0-4CC0-8C56-7E4E0A3ECE5D}">
      <dgm:prSet phldrT="[Texto]"/>
      <dgm:spPr/>
      <dgm:t>
        <a:bodyPr/>
        <a:lstStyle/>
        <a:p>
          <a:r>
            <a:rPr lang="es-MX" dirty="0" smtClean="0"/>
            <a:t>Atención a Alumnos de Tiempo Completo</a:t>
          </a:r>
          <a:endParaRPr lang="es-MX" dirty="0"/>
        </a:p>
      </dgm:t>
    </dgm:pt>
    <dgm:pt modelId="{510B07AF-62AA-4D5F-9BE6-9B923BF570BC}" type="parTrans" cxnId="{03E62E0C-FF47-49DF-8B90-FCD9DE0FC97F}">
      <dgm:prSet/>
      <dgm:spPr/>
      <dgm:t>
        <a:bodyPr/>
        <a:lstStyle/>
        <a:p>
          <a:endParaRPr lang="es-MX"/>
        </a:p>
      </dgm:t>
    </dgm:pt>
    <dgm:pt modelId="{6A1111CE-FF27-4565-9EFE-85AB9B9116FB}" type="sibTrans" cxnId="{03E62E0C-FF47-49DF-8B90-FCD9DE0FC97F}">
      <dgm:prSet/>
      <dgm:spPr/>
      <dgm:t>
        <a:bodyPr/>
        <a:lstStyle/>
        <a:p>
          <a:endParaRPr lang="es-MX"/>
        </a:p>
      </dgm:t>
    </dgm:pt>
    <dgm:pt modelId="{5A66ABB4-E29C-4D7B-BC1C-0CFA5A891F5B}">
      <dgm:prSet phldrT="[Texto]"/>
      <dgm:spPr/>
      <dgm:t>
        <a:bodyPr/>
        <a:lstStyle/>
        <a:p>
          <a:r>
            <a:rPr lang="es-MX" dirty="0" smtClean="0"/>
            <a:t>Graduaciones</a:t>
          </a:r>
          <a:endParaRPr lang="es-MX" dirty="0"/>
        </a:p>
      </dgm:t>
    </dgm:pt>
    <dgm:pt modelId="{D845894D-D2B5-481D-A218-F2DEB80225B8}" type="parTrans" cxnId="{D5181FA7-20D3-491A-80E4-C39F8D83B7D8}">
      <dgm:prSet/>
      <dgm:spPr/>
      <dgm:t>
        <a:bodyPr/>
        <a:lstStyle/>
        <a:p>
          <a:endParaRPr lang="es-MX"/>
        </a:p>
      </dgm:t>
    </dgm:pt>
    <dgm:pt modelId="{5577EBDD-52FF-44A8-A16A-8289E39150DB}" type="sibTrans" cxnId="{D5181FA7-20D3-491A-80E4-C39F8D83B7D8}">
      <dgm:prSet/>
      <dgm:spPr/>
      <dgm:t>
        <a:bodyPr/>
        <a:lstStyle/>
        <a:p>
          <a:endParaRPr lang="es-MX"/>
        </a:p>
      </dgm:t>
    </dgm:pt>
    <dgm:pt modelId="{25D31DAF-8C2E-418C-8496-8B537092A7C6}" type="pres">
      <dgm:prSet presAssocID="{CDB90809-DC50-4065-8480-69E3DFC84BC9}" presName="linearFlow" presStyleCnt="0">
        <dgm:presLayoutVars>
          <dgm:dir/>
          <dgm:resizeHandles val="exact"/>
        </dgm:presLayoutVars>
      </dgm:prSet>
      <dgm:spPr/>
    </dgm:pt>
    <dgm:pt modelId="{D4095FC6-6257-485D-8B32-D77DDC0989D3}" type="pres">
      <dgm:prSet presAssocID="{82BDDC49-7681-4B89-A36B-EB224719599B}" presName="composite" presStyleCnt="0"/>
      <dgm:spPr/>
    </dgm:pt>
    <dgm:pt modelId="{694A48AC-6CBF-447C-B400-444A9D666158}" type="pres">
      <dgm:prSet presAssocID="{82BDDC49-7681-4B89-A36B-EB224719599B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s-MX"/>
        </a:p>
      </dgm:t>
    </dgm:pt>
    <dgm:pt modelId="{C9E30B88-92CC-43B0-B45D-01C448CA3FA4}" type="pres">
      <dgm:prSet presAssocID="{82BDDC49-7681-4B89-A36B-EB224719599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AF4C2E-05FE-47BE-BF42-AB5388037D18}" type="pres">
      <dgm:prSet presAssocID="{5225F7CB-2A8C-476E-9CC5-36731C3456E4}" presName="spacing" presStyleCnt="0"/>
      <dgm:spPr/>
    </dgm:pt>
    <dgm:pt modelId="{B4DD48E4-2DFC-42FE-85B5-537184F2CF4F}" type="pres">
      <dgm:prSet presAssocID="{EC6DFEE9-0C16-4DD1-A3FE-278B5D97EC1C}" presName="composite" presStyleCnt="0"/>
      <dgm:spPr/>
    </dgm:pt>
    <dgm:pt modelId="{BA406651-29D6-441A-9810-2D3B83B06024}" type="pres">
      <dgm:prSet presAssocID="{EC6DFEE9-0C16-4DD1-A3FE-278B5D97EC1C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D85AEB3-C292-4FF3-8EFD-5818882050B9}" type="pres">
      <dgm:prSet presAssocID="{EC6DFEE9-0C16-4DD1-A3FE-278B5D97EC1C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43D6C2-68C6-4E16-ACAF-BD0D90AF5758}" type="pres">
      <dgm:prSet presAssocID="{4904AF0F-AE7F-433C-98E5-9B586B4E511E}" presName="spacing" presStyleCnt="0"/>
      <dgm:spPr/>
    </dgm:pt>
    <dgm:pt modelId="{10075951-AC29-43E4-A4A8-FA48EADAD1AB}" type="pres">
      <dgm:prSet presAssocID="{0A1634E6-935C-4C1C-85D6-29811DAB2894}" presName="composite" presStyleCnt="0"/>
      <dgm:spPr/>
    </dgm:pt>
    <dgm:pt modelId="{7CFC9CA7-A4C3-45AD-9965-17A3FE4E33D5}" type="pres">
      <dgm:prSet presAssocID="{0A1634E6-935C-4C1C-85D6-29811DAB2894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A180EBA-31E0-48B3-A3DE-6279DF904BB2}" type="pres">
      <dgm:prSet presAssocID="{0A1634E6-935C-4C1C-85D6-29811DAB289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5D6270-CF91-41E1-AE19-F3C715443F84}" type="pres">
      <dgm:prSet presAssocID="{BBB31CB7-A7AA-4D50-8176-2571379E1AC5}" presName="spacing" presStyleCnt="0"/>
      <dgm:spPr/>
    </dgm:pt>
    <dgm:pt modelId="{149DA044-8236-4BD3-B2A4-CE3E8338365F}" type="pres">
      <dgm:prSet presAssocID="{82AF2ABE-32F0-4CC0-8C56-7E4E0A3ECE5D}" presName="composite" presStyleCnt="0"/>
      <dgm:spPr/>
    </dgm:pt>
    <dgm:pt modelId="{71FC3483-ACDA-4A49-B2D5-0805D71CB16E}" type="pres">
      <dgm:prSet presAssocID="{82AF2ABE-32F0-4CC0-8C56-7E4E0A3ECE5D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1077061-F7BF-4331-B40F-B7FB6DA50B64}" type="pres">
      <dgm:prSet presAssocID="{82AF2ABE-32F0-4CC0-8C56-7E4E0A3ECE5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2A6088-3765-4845-9678-F9B3A0AB5D08}" type="pres">
      <dgm:prSet presAssocID="{6A1111CE-FF27-4565-9EFE-85AB9B9116FB}" presName="spacing" presStyleCnt="0"/>
      <dgm:spPr/>
    </dgm:pt>
    <dgm:pt modelId="{E1369AEB-27E3-4805-A708-D61730A64F65}" type="pres">
      <dgm:prSet presAssocID="{5A66ABB4-E29C-4D7B-BC1C-0CFA5A891F5B}" presName="composite" presStyleCnt="0"/>
      <dgm:spPr/>
    </dgm:pt>
    <dgm:pt modelId="{A85C3EDF-3AEA-488C-A9EC-180E420A52A2}" type="pres">
      <dgm:prSet presAssocID="{5A66ABB4-E29C-4D7B-BC1C-0CFA5A891F5B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D64C3BB-CDA8-419F-81FB-241D10C382AA}" type="pres">
      <dgm:prSet presAssocID="{5A66ABB4-E29C-4D7B-BC1C-0CFA5A891F5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5181FA7-20D3-491A-80E4-C39F8D83B7D8}" srcId="{CDB90809-DC50-4065-8480-69E3DFC84BC9}" destId="{5A66ABB4-E29C-4D7B-BC1C-0CFA5A891F5B}" srcOrd="4" destOrd="0" parTransId="{D845894D-D2B5-481D-A218-F2DEB80225B8}" sibTransId="{5577EBDD-52FF-44A8-A16A-8289E39150DB}"/>
    <dgm:cxn modelId="{795CAF5C-8F71-406B-8F16-6067629B2DC3}" srcId="{CDB90809-DC50-4065-8480-69E3DFC84BC9}" destId="{82BDDC49-7681-4B89-A36B-EB224719599B}" srcOrd="0" destOrd="0" parTransId="{EBE26FE4-5F80-41DB-BFB1-810493BF2CA0}" sibTransId="{5225F7CB-2A8C-476E-9CC5-36731C3456E4}"/>
    <dgm:cxn modelId="{4F67FCA9-155F-4707-AF6E-C04D19D39426}" type="presOf" srcId="{82BDDC49-7681-4B89-A36B-EB224719599B}" destId="{C9E30B88-92CC-43B0-B45D-01C448CA3FA4}" srcOrd="0" destOrd="0" presId="urn:microsoft.com/office/officeart/2005/8/layout/vList3"/>
    <dgm:cxn modelId="{42572B8E-7894-4EBC-9909-6E55AB09FCBE}" type="presOf" srcId="{EC6DFEE9-0C16-4DD1-A3FE-278B5D97EC1C}" destId="{0D85AEB3-C292-4FF3-8EFD-5818882050B9}" srcOrd="0" destOrd="0" presId="urn:microsoft.com/office/officeart/2005/8/layout/vList3"/>
    <dgm:cxn modelId="{99DE5EE5-EEF9-4D78-9CD6-06AD7550F313}" type="presOf" srcId="{5A66ABB4-E29C-4D7B-BC1C-0CFA5A891F5B}" destId="{2D64C3BB-CDA8-419F-81FB-241D10C382AA}" srcOrd="0" destOrd="0" presId="urn:microsoft.com/office/officeart/2005/8/layout/vList3"/>
    <dgm:cxn modelId="{CA0B8EC0-F2D3-42B2-AFA3-BE6820ADA83B}" type="presOf" srcId="{CDB90809-DC50-4065-8480-69E3DFC84BC9}" destId="{25D31DAF-8C2E-418C-8496-8B537092A7C6}" srcOrd="0" destOrd="0" presId="urn:microsoft.com/office/officeart/2005/8/layout/vList3"/>
    <dgm:cxn modelId="{2DA4179A-95BA-4293-A60C-8518ADF0EBD2}" srcId="{CDB90809-DC50-4065-8480-69E3DFC84BC9}" destId="{0A1634E6-935C-4C1C-85D6-29811DAB2894}" srcOrd="2" destOrd="0" parTransId="{4049538D-2647-47CD-959E-79AC63B9A4A2}" sibTransId="{BBB31CB7-A7AA-4D50-8176-2571379E1AC5}"/>
    <dgm:cxn modelId="{32F76BA0-69C5-4E19-8420-44896A620749}" type="presOf" srcId="{0A1634E6-935C-4C1C-85D6-29811DAB2894}" destId="{2A180EBA-31E0-48B3-A3DE-6279DF904BB2}" srcOrd="0" destOrd="0" presId="urn:microsoft.com/office/officeart/2005/8/layout/vList3"/>
    <dgm:cxn modelId="{EF2DDAD4-C9EB-4A18-8378-05E74B713F44}" type="presOf" srcId="{82AF2ABE-32F0-4CC0-8C56-7E4E0A3ECE5D}" destId="{11077061-F7BF-4331-B40F-B7FB6DA50B64}" srcOrd="0" destOrd="0" presId="urn:microsoft.com/office/officeart/2005/8/layout/vList3"/>
    <dgm:cxn modelId="{97B517FB-5929-4781-BFC5-2A1122F0AD42}" srcId="{CDB90809-DC50-4065-8480-69E3DFC84BC9}" destId="{EC6DFEE9-0C16-4DD1-A3FE-278B5D97EC1C}" srcOrd="1" destOrd="0" parTransId="{7A334E17-7F4B-4CB3-A673-CE536233623C}" sibTransId="{4904AF0F-AE7F-433C-98E5-9B586B4E511E}"/>
    <dgm:cxn modelId="{03E62E0C-FF47-49DF-8B90-FCD9DE0FC97F}" srcId="{CDB90809-DC50-4065-8480-69E3DFC84BC9}" destId="{82AF2ABE-32F0-4CC0-8C56-7E4E0A3ECE5D}" srcOrd="3" destOrd="0" parTransId="{510B07AF-62AA-4D5F-9BE6-9B923BF570BC}" sibTransId="{6A1111CE-FF27-4565-9EFE-85AB9B9116FB}"/>
    <dgm:cxn modelId="{E561CF61-9C0F-4448-827B-CFDDA0CB6115}" type="presParOf" srcId="{25D31DAF-8C2E-418C-8496-8B537092A7C6}" destId="{D4095FC6-6257-485D-8B32-D77DDC0989D3}" srcOrd="0" destOrd="0" presId="urn:microsoft.com/office/officeart/2005/8/layout/vList3"/>
    <dgm:cxn modelId="{C6482E86-48EA-45E7-9026-7FD360596192}" type="presParOf" srcId="{D4095FC6-6257-485D-8B32-D77DDC0989D3}" destId="{694A48AC-6CBF-447C-B400-444A9D666158}" srcOrd="0" destOrd="0" presId="urn:microsoft.com/office/officeart/2005/8/layout/vList3"/>
    <dgm:cxn modelId="{18BC6D09-92DD-4526-9719-6652D91DF8AD}" type="presParOf" srcId="{D4095FC6-6257-485D-8B32-D77DDC0989D3}" destId="{C9E30B88-92CC-43B0-B45D-01C448CA3FA4}" srcOrd="1" destOrd="0" presId="urn:microsoft.com/office/officeart/2005/8/layout/vList3"/>
    <dgm:cxn modelId="{E5659AE8-AC41-467D-9B30-3FD8C8E68355}" type="presParOf" srcId="{25D31DAF-8C2E-418C-8496-8B537092A7C6}" destId="{2BAF4C2E-05FE-47BE-BF42-AB5388037D18}" srcOrd="1" destOrd="0" presId="urn:microsoft.com/office/officeart/2005/8/layout/vList3"/>
    <dgm:cxn modelId="{33A3742B-6C86-4F8B-BDF6-222C3254D8E2}" type="presParOf" srcId="{25D31DAF-8C2E-418C-8496-8B537092A7C6}" destId="{B4DD48E4-2DFC-42FE-85B5-537184F2CF4F}" srcOrd="2" destOrd="0" presId="urn:microsoft.com/office/officeart/2005/8/layout/vList3"/>
    <dgm:cxn modelId="{0BE0A9F2-9539-4C7D-95DB-FD935BAB4A83}" type="presParOf" srcId="{B4DD48E4-2DFC-42FE-85B5-537184F2CF4F}" destId="{BA406651-29D6-441A-9810-2D3B83B06024}" srcOrd="0" destOrd="0" presId="urn:microsoft.com/office/officeart/2005/8/layout/vList3"/>
    <dgm:cxn modelId="{FA594831-A72B-4326-91EE-52EC6D13758F}" type="presParOf" srcId="{B4DD48E4-2DFC-42FE-85B5-537184F2CF4F}" destId="{0D85AEB3-C292-4FF3-8EFD-5818882050B9}" srcOrd="1" destOrd="0" presId="urn:microsoft.com/office/officeart/2005/8/layout/vList3"/>
    <dgm:cxn modelId="{9E17F5A2-D90C-4104-8F78-F8AC3A57F1C7}" type="presParOf" srcId="{25D31DAF-8C2E-418C-8496-8B537092A7C6}" destId="{9243D6C2-68C6-4E16-ACAF-BD0D90AF5758}" srcOrd="3" destOrd="0" presId="urn:microsoft.com/office/officeart/2005/8/layout/vList3"/>
    <dgm:cxn modelId="{A2262183-731E-469D-8855-55750C9B274C}" type="presParOf" srcId="{25D31DAF-8C2E-418C-8496-8B537092A7C6}" destId="{10075951-AC29-43E4-A4A8-FA48EADAD1AB}" srcOrd="4" destOrd="0" presId="urn:microsoft.com/office/officeart/2005/8/layout/vList3"/>
    <dgm:cxn modelId="{11468401-F423-42C3-867F-666B9CBA971C}" type="presParOf" srcId="{10075951-AC29-43E4-A4A8-FA48EADAD1AB}" destId="{7CFC9CA7-A4C3-45AD-9965-17A3FE4E33D5}" srcOrd="0" destOrd="0" presId="urn:microsoft.com/office/officeart/2005/8/layout/vList3"/>
    <dgm:cxn modelId="{FED348A9-1156-4D81-BC84-4BCC7AB9AE6A}" type="presParOf" srcId="{10075951-AC29-43E4-A4A8-FA48EADAD1AB}" destId="{2A180EBA-31E0-48B3-A3DE-6279DF904BB2}" srcOrd="1" destOrd="0" presId="urn:microsoft.com/office/officeart/2005/8/layout/vList3"/>
    <dgm:cxn modelId="{AB369B49-C9D3-4562-97AD-38563CA78AEC}" type="presParOf" srcId="{25D31DAF-8C2E-418C-8496-8B537092A7C6}" destId="{785D6270-CF91-41E1-AE19-F3C715443F84}" srcOrd="5" destOrd="0" presId="urn:microsoft.com/office/officeart/2005/8/layout/vList3"/>
    <dgm:cxn modelId="{0C61A880-82F8-44AE-8544-B0932FA3A15C}" type="presParOf" srcId="{25D31DAF-8C2E-418C-8496-8B537092A7C6}" destId="{149DA044-8236-4BD3-B2A4-CE3E8338365F}" srcOrd="6" destOrd="0" presId="urn:microsoft.com/office/officeart/2005/8/layout/vList3"/>
    <dgm:cxn modelId="{189B8CF2-1FA8-41C0-A530-6C28641FF669}" type="presParOf" srcId="{149DA044-8236-4BD3-B2A4-CE3E8338365F}" destId="{71FC3483-ACDA-4A49-B2D5-0805D71CB16E}" srcOrd="0" destOrd="0" presId="urn:microsoft.com/office/officeart/2005/8/layout/vList3"/>
    <dgm:cxn modelId="{47A681A6-5E5C-42B5-8C55-CF402C155B60}" type="presParOf" srcId="{149DA044-8236-4BD3-B2A4-CE3E8338365F}" destId="{11077061-F7BF-4331-B40F-B7FB6DA50B64}" srcOrd="1" destOrd="0" presId="urn:microsoft.com/office/officeart/2005/8/layout/vList3"/>
    <dgm:cxn modelId="{ACB07CCE-6696-4037-8B7F-68643DAEC812}" type="presParOf" srcId="{25D31DAF-8C2E-418C-8496-8B537092A7C6}" destId="{582A6088-3765-4845-9678-F9B3A0AB5D08}" srcOrd="7" destOrd="0" presId="urn:microsoft.com/office/officeart/2005/8/layout/vList3"/>
    <dgm:cxn modelId="{09E109A8-2B5D-4B81-89E4-9E0F5A6529C7}" type="presParOf" srcId="{25D31DAF-8C2E-418C-8496-8B537092A7C6}" destId="{E1369AEB-27E3-4805-A708-D61730A64F65}" srcOrd="8" destOrd="0" presId="urn:microsoft.com/office/officeart/2005/8/layout/vList3"/>
    <dgm:cxn modelId="{A55EC7E8-5EE7-44D4-ADD3-01931B01BA7C}" type="presParOf" srcId="{E1369AEB-27E3-4805-A708-D61730A64F65}" destId="{A85C3EDF-3AEA-488C-A9EC-180E420A52A2}" srcOrd="0" destOrd="0" presId="urn:microsoft.com/office/officeart/2005/8/layout/vList3"/>
    <dgm:cxn modelId="{DA3CE84D-CF3E-4B4C-A895-BA92A720805C}" type="presParOf" srcId="{E1369AEB-27E3-4805-A708-D61730A64F65}" destId="{2D64C3BB-CDA8-419F-81FB-241D10C382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4D592-0B0B-4320-B0BC-BDC06A701902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88F6C44-ACCB-42A8-A658-0A2BF54BB089}">
      <dgm:prSet phldrT="[Texto]"/>
      <dgm:spPr/>
      <dgm:t>
        <a:bodyPr/>
        <a:lstStyle/>
        <a:p>
          <a:r>
            <a:rPr lang="es-MX" dirty="0" smtClean="0"/>
            <a:t>Sesiones de Colegio</a:t>
          </a:r>
          <a:endParaRPr lang="es-MX" dirty="0"/>
        </a:p>
      </dgm:t>
    </dgm:pt>
    <dgm:pt modelId="{F1286639-B2CA-43D3-9BBC-7FDAB1A8D5C6}" type="parTrans" cxnId="{FAFFE5ED-37C3-4BE5-BE01-66F937171E58}">
      <dgm:prSet/>
      <dgm:spPr/>
      <dgm:t>
        <a:bodyPr/>
        <a:lstStyle/>
        <a:p>
          <a:endParaRPr lang="es-MX"/>
        </a:p>
      </dgm:t>
    </dgm:pt>
    <dgm:pt modelId="{3D2FD8A7-A156-48DB-8815-13B44FBEBB57}" type="sibTrans" cxnId="{FAFFE5ED-37C3-4BE5-BE01-66F937171E58}">
      <dgm:prSet/>
      <dgm:spPr/>
      <dgm:t>
        <a:bodyPr/>
        <a:lstStyle/>
        <a:p>
          <a:endParaRPr lang="es-MX"/>
        </a:p>
      </dgm:t>
    </dgm:pt>
    <dgm:pt modelId="{334AE42F-E5AA-41D3-928E-18BA8B6DBA9E}">
      <dgm:prSet phldrT="[Texto]"/>
      <dgm:spPr/>
      <dgm:t>
        <a:bodyPr/>
        <a:lstStyle/>
        <a:p>
          <a:r>
            <a:rPr lang="es-MX" dirty="0" smtClean="0"/>
            <a:t>Integrar las propuestas de asuntos académicos, elaboración de actas de colegio, dar seguimiento a los acuerdos de colegio, coordinar las comisiones emanadas del colegio.</a:t>
          </a:r>
          <a:endParaRPr lang="es-MX" dirty="0"/>
        </a:p>
      </dgm:t>
    </dgm:pt>
    <dgm:pt modelId="{ACAF9E61-2512-4157-AAAD-91C2376AD820}" type="parTrans" cxnId="{D95A050C-30AC-438C-B483-DB87C9F9E3D8}">
      <dgm:prSet/>
      <dgm:spPr/>
      <dgm:t>
        <a:bodyPr/>
        <a:lstStyle/>
        <a:p>
          <a:endParaRPr lang="es-MX"/>
        </a:p>
      </dgm:t>
    </dgm:pt>
    <dgm:pt modelId="{B1652390-23E3-421F-83E8-D5B8FB37E531}" type="sibTrans" cxnId="{D95A050C-30AC-438C-B483-DB87C9F9E3D8}">
      <dgm:prSet/>
      <dgm:spPr/>
      <dgm:t>
        <a:bodyPr/>
        <a:lstStyle/>
        <a:p>
          <a:endParaRPr lang="es-MX"/>
        </a:p>
      </dgm:t>
    </dgm:pt>
    <dgm:pt modelId="{0E755F4D-189A-4533-88BC-8F66052C39D3}">
      <dgm:prSet phldrT="[Texto]"/>
      <dgm:spPr/>
      <dgm:t>
        <a:bodyPr/>
        <a:lstStyle/>
        <a:p>
          <a:r>
            <a:rPr lang="es-MX" dirty="0" smtClean="0"/>
            <a:t>Proponer al colegio los calendarios de reuniones de trabajo, calendarios académicos y de procesos de admisión.</a:t>
          </a:r>
          <a:endParaRPr lang="es-MX" dirty="0"/>
        </a:p>
      </dgm:t>
    </dgm:pt>
    <dgm:pt modelId="{77311E18-7F5C-4A4D-99CC-09C9C3A3FA3C}" type="parTrans" cxnId="{03A1F4F3-820B-4FF1-B4F2-1F9A067E67BF}">
      <dgm:prSet/>
      <dgm:spPr/>
      <dgm:t>
        <a:bodyPr/>
        <a:lstStyle/>
        <a:p>
          <a:endParaRPr lang="es-MX"/>
        </a:p>
      </dgm:t>
    </dgm:pt>
    <dgm:pt modelId="{165B731B-D2AE-4E6F-BEA2-2D68E8B0CD74}" type="sibTrans" cxnId="{03A1F4F3-820B-4FF1-B4F2-1F9A067E67BF}">
      <dgm:prSet/>
      <dgm:spPr/>
      <dgm:t>
        <a:bodyPr/>
        <a:lstStyle/>
        <a:p>
          <a:endParaRPr lang="es-MX"/>
        </a:p>
      </dgm:t>
    </dgm:pt>
    <dgm:pt modelId="{3F16266C-F6B2-4BC4-BE97-229E393BE3E6}">
      <dgm:prSet phldrT="[Texto]"/>
      <dgm:spPr/>
      <dgm:t>
        <a:bodyPr/>
        <a:lstStyle/>
        <a:p>
          <a:r>
            <a:rPr lang="es-MX" dirty="0" smtClean="0"/>
            <a:t>Difusión del programa</a:t>
          </a:r>
          <a:endParaRPr lang="es-MX" dirty="0"/>
        </a:p>
      </dgm:t>
    </dgm:pt>
    <dgm:pt modelId="{AB90FA2A-EA7D-4A94-AC83-B6C5EE8B568A}" type="parTrans" cxnId="{5546DBD9-23FE-44C0-8397-6163D3B76865}">
      <dgm:prSet/>
      <dgm:spPr/>
      <dgm:t>
        <a:bodyPr/>
        <a:lstStyle/>
        <a:p>
          <a:endParaRPr lang="es-MX"/>
        </a:p>
      </dgm:t>
    </dgm:pt>
    <dgm:pt modelId="{D4B5B07B-2341-4C28-A6C1-C9DDA8E0E0D9}" type="sibTrans" cxnId="{5546DBD9-23FE-44C0-8397-6163D3B76865}">
      <dgm:prSet/>
      <dgm:spPr/>
      <dgm:t>
        <a:bodyPr/>
        <a:lstStyle/>
        <a:p>
          <a:endParaRPr lang="es-MX"/>
        </a:p>
      </dgm:t>
    </dgm:pt>
    <dgm:pt modelId="{EEDEC8CB-D752-45C8-A774-F4AEA78FC648}">
      <dgm:prSet phldrT="[Texto]"/>
      <dgm:spPr/>
      <dgm:t>
        <a:bodyPr/>
        <a:lstStyle/>
        <a:p>
          <a:r>
            <a:rPr lang="es-MX" dirty="0" smtClean="0"/>
            <a:t>Supervisar la difusión de las convocatorias internas y externas del programa, proyectos de investigación y del Programa Institucional de Formación de Investigadores (PIFI).</a:t>
          </a:r>
          <a:endParaRPr lang="es-MX" dirty="0"/>
        </a:p>
      </dgm:t>
    </dgm:pt>
    <dgm:pt modelId="{25315124-9A11-4B09-B082-925D01C6405C}" type="parTrans" cxnId="{53AE8974-0F20-4A62-9890-B0A6CA78CE74}">
      <dgm:prSet/>
      <dgm:spPr/>
      <dgm:t>
        <a:bodyPr/>
        <a:lstStyle/>
        <a:p>
          <a:endParaRPr lang="es-MX"/>
        </a:p>
      </dgm:t>
    </dgm:pt>
    <dgm:pt modelId="{36992EA2-B572-4614-AB99-F3CB1B56DEE4}" type="sibTrans" cxnId="{53AE8974-0F20-4A62-9890-B0A6CA78CE74}">
      <dgm:prSet/>
      <dgm:spPr/>
      <dgm:t>
        <a:bodyPr/>
        <a:lstStyle/>
        <a:p>
          <a:endParaRPr lang="es-MX"/>
        </a:p>
      </dgm:t>
    </dgm:pt>
    <dgm:pt modelId="{CCD5997A-15A5-41A9-82F1-DFD8D2717B6A}">
      <dgm:prSet phldrT="[Texto]"/>
      <dgm:spPr/>
      <dgm:t>
        <a:bodyPr/>
        <a:lstStyle/>
        <a:p>
          <a:r>
            <a:rPr lang="es-MX" dirty="0" smtClean="0"/>
            <a:t>Promover la incorporación de alumnos a proyectos de investigación y conformar nuevos cuadros de investigadores.</a:t>
          </a:r>
          <a:endParaRPr lang="es-MX" dirty="0"/>
        </a:p>
      </dgm:t>
    </dgm:pt>
    <dgm:pt modelId="{BB7EC1C5-A3EE-4848-A3A2-3DACD1922226}" type="parTrans" cxnId="{AFB4BEB8-10D3-4ED0-9865-AA1F2AB9130A}">
      <dgm:prSet/>
      <dgm:spPr/>
      <dgm:t>
        <a:bodyPr/>
        <a:lstStyle/>
        <a:p>
          <a:endParaRPr lang="es-MX"/>
        </a:p>
      </dgm:t>
    </dgm:pt>
    <dgm:pt modelId="{049F00C1-DB1E-420D-BA71-C8AE2980632F}" type="sibTrans" cxnId="{AFB4BEB8-10D3-4ED0-9865-AA1F2AB9130A}">
      <dgm:prSet/>
      <dgm:spPr/>
      <dgm:t>
        <a:bodyPr/>
        <a:lstStyle/>
        <a:p>
          <a:endParaRPr lang="es-MX"/>
        </a:p>
      </dgm:t>
    </dgm:pt>
    <dgm:pt modelId="{D85B56C5-447C-436A-AA76-709F93ECE977}">
      <dgm:prSet phldrT="[Texto]"/>
      <dgm:spPr/>
      <dgm:t>
        <a:bodyPr/>
        <a:lstStyle/>
        <a:p>
          <a:r>
            <a:rPr lang="es-MX" smtClean="0"/>
            <a:t>Control Escolar</a:t>
          </a:r>
          <a:endParaRPr lang="es-MX" dirty="0"/>
        </a:p>
      </dgm:t>
    </dgm:pt>
    <dgm:pt modelId="{C7498FF2-2B6D-4CC5-85FB-603783E6CC4C}" type="sibTrans" cxnId="{D9C0A6E5-5D0E-424C-A6F0-B959D3CA6B8B}">
      <dgm:prSet/>
      <dgm:spPr/>
      <dgm:t>
        <a:bodyPr/>
        <a:lstStyle/>
        <a:p>
          <a:endParaRPr lang="es-MX"/>
        </a:p>
      </dgm:t>
    </dgm:pt>
    <dgm:pt modelId="{94BB7FF1-79B6-4496-B353-E9907CE916D6}" type="parTrans" cxnId="{D9C0A6E5-5D0E-424C-A6F0-B959D3CA6B8B}">
      <dgm:prSet/>
      <dgm:spPr/>
      <dgm:t>
        <a:bodyPr/>
        <a:lstStyle/>
        <a:p>
          <a:endParaRPr lang="es-MX"/>
        </a:p>
      </dgm:t>
    </dgm:pt>
    <dgm:pt modelId="{13083142-68A0-404D-9012-D1588A572881}">
      <dgm:prSet phldrT="[Texto]"/>
      <dgm:spPr/>
      <dgm:t>
        <a:bodyPr/>
        <a:lstStyle/>
        <a:p>
          <a:r>
            <a:rPr lang="es-MX" dirty="0" smtClean="0"/>
            <a:t>Proceso de admisión e inscripción, modificación de programas de actividades, cambios de programa, revocación de baja, revalidación de materias, graduación, y otros.</a:t>
          </a:r>
          <a:endParaRPr lang="es-MX" dirty="0"/>
        </a:p>
      </dgm:t>
    </dgm:pt>
    <dgm:pt modelId="{5ABDAC76-343D-4E22-86AE-2325E9CA0407}" type="sibTrans" cxnId="{63FD7C53-E655-4EFD-B7FB-748C8912EA2B}">
      <dgm:prSet/>
      <dgm:spPr/>
      <dgm:t>
        <a:bodyPr/>
        <a:lstStyle/>
        <a:p>
          <a:endParaRPr lang="es-MX"/>
        </a:p>
      </dgm:t>
    </dgm:pt>
    <dgm:pt modelId="{89E848EB-A34E-4A08-8F81-FCC957E20A5C}" type="parTrans" cxnId="{63FD7C53-E655-4EFD-B7FB-748C8912EA2B}">
      <dgm:prSet/>
      <dgm:spPr/>
      <dgm:t>
        <a:bodyPr/>
        <a:lstStyle/>
        <a:p>
          <a:endParaRPr lang="es-MX"/>
        </a:p>
      </dgm:t>
    </dgm:pt>
    <dgm:pt modelId="{53CDBEC0-09DB-46C8-8EC3-61CB56022DCF}">
      <dgm:prSet phldrT="[Texto]"/>
      <dgm:spPr/>
      <dgm:t>
        <a:bodyPr/>
        <a:lstStyle/>
        <a:p>
          <a:r>
            <a:rPr lang="es-MX" dirty="0" smtClean="0"/>
            <a:t>Gestión, organización y supervisión de Becas, proyectos de investigación, asignaturas y programas de estudio.</a:t>
          </a:r>
          <a:endParaRPr lang="es-MX" dirty="0"/>
        </a:p>
      </dgm:t>
    </dgm:pt>
    <dgm:pt modelId="{299D65ED-A887-4CEA-AEE5-07A381B195BB}" type="sibTrans" cxnId="{D86323B9-0662-43E6-9B27-DFDE797199D3}">
      <dgm:prSet/>
      <dgm:spPr/>
      <dgm:t>
        <a:bodyPr/>
        <a:lstStyle/>
        <a:p>
          <a:endParaRPr lang="es-MX"/>
        </a:p>
      </dgm:t>
    </dgm:pt>
    <dgm:pt modelId="{4BE15A97-CB2C-43CA-AF55-3D1BDCBF3B39}" type="parTrans" cxnId="{D86323B9-0662-43E6-9B27-DFDE797199D3}">
      <dgm:prSet/>
      <dgm:spPr/>
      <dgm:t>
        <a:bodyPr/>
        <a:lstStyle/>
        <a:p>
          <a:endParaRPr lang="es-MX"/>
        </a:p>
      </dgm:t>
    </dgm:pt>
    <dgm:pt modelId="{5BB324EB-0F38-4514-8503-41E014F3541C}" type="pres">
      <dgm:prSet presAssocID="{5324D592-0B0B-4320-B0BC-BDC06A7019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E86C522-F3E3-4616-AA7E-3EBED908F240}" type="pres">
      <dgm:prSet presAssocID="{D85B56C5-447C-436A-AA76-709F93ECE977}" presName="linNode" presStyleCnt="0"/>
      <dgm:spPr/>
    </dgm:pt>
    <dgm:pt modelId="{D0F87725-FBA5-414D-80CA-A99A9CC2FA66}" type="pres">
      <dgm:prSet presAssocID="{D85B56C5-447C-436A-AA76-709F93ECE97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D0A668-A88D-4C05-9F2E-F1CAC2F664D0}" type="pres">
      <dgm:prSet presAssocID="{D85B56C5-447C-436A-AA76-709F93ECE97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58F1C1-2DA9-4678-94AB-9C2696E90F24}" type="pres">
      <dgm:prSet presAssocID="{C7498FF2-2B6D-4CC5-85FB-603783E6CC4C}" presName="sp" presStyleCnt="0"/>
      <dgm:spPr/>
    </dgm:pt>
    <dgm:pt modelId="{E8994A93-B97F-4D26-8FA6-84A3ED2A569E}" type="pres">
      <dgm:prSet presAssocID="{A88F6C44-ACCB-42A8-A658-0A2BF54BB089}" presName="linNode" presStyleCnt="0"/>
      <dgm:spPr/>
    </dgm:pt>
    <dgm:pt modelId="{61B34CAB-FB17-4B47-8D76-54FBD29DEC04}" type="pres">
      <dgm:prSet presAssocID="{A88F6C44-ACCB-42A8-A658-0A2BF54BB08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681C61-DF20-4B40-BE5E-5C04519F8D85}" type="pres">
      <dgm:prSet presAssocID="{A88F6C44-ACCB-42A8-A658-0A2BF54BB08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8D2BAE3-170D-4FBB-BC00-7C1514F23D63}" type="pres">
      <dgm:prSet presAssocID="{3D2FD8A7-A156-48DB-8815-13B44FBEBB57}" presName="sp" presStyleCnt="0"/>
      <dgm:spPr/>
    </dgm:pt>
    <dgm:pt modelId="{473369E5-A1ED-4106-8A34-60875393CAAB}" type="pres">
      <dgm:prSet presAssocID="{3F16266C-F6B2-4BC4-BE97-229E393BE3E6}" presName="linNode" presStyleCnt="0"/>
      <dgm:spPr/>
    </dgm:pt>
    <dgm:pt modelId="{948CED32-4362-4C1B-8100-89E2643A3052}" type="pres">
      <dgm:prSet presAssocID="{3F16266C-F6B2-4BC4-BE97-229E393BE3E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6AB261B-B796-4FE6-90E7-8A8F1CB4BB70}" type="pres">
      <dgm:prSet presAssocID="{3F16266C-F6B2-4BC4-BE97-229E393BE3E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95A050C-30AC-438C-B483-DB87C9F9E3D8}" srcId="{A88F6C44-ACCB-42A8-A658-0A2BF54BB089}" destId="{334AE42F-E5AA-41D3-928E-18BA8B6DBA9E}" srcOrd="0" destOrd="0" parTransId="{ACAF9E61-2512-4157-AAAD-91C2376AD820}" sibTransId="{B1652390-23E3-421F-83E8-D5B8FB37E531}"/>
    <dgm:cxn modelId="{53AE8974-0F20-4A62-9890-B0A6CA78CE74}" srcId="{3F16266C-F6B2-4BC4-BE97-229E393BE3E6}" destId="{EEDEC8CB-D752-45C8-A774-F4AEA78FC648}" srcOrd="0" destOrd="0" parTransId="{25315124-9A11-4B09-B082-925D01C6405C}" sibTransId="{36992EA2-B572-4614-AB99-F3CB1B56DEE4}"/>
    <dgm:cxn modelId="{FAFFE5ED-37C3-4BE5-BE01-66F937171E58}" srcId="{5324D592-0B0B-4320-B0BC-BDC06A701902}" destId="{A88F6C44-ACCB-42A8-A658-0A2BF54BB089}" srcOrd="1" destOrd="0" parTransId="{F1286639-B2CA-43D3-9BBC-7FDAB1A8D5C6}" sibTransId="{3D2FD8A7-A156-48DB-8815-13B44FBEBB57}"/>
    <dgm:cxn modelId="{D9C0A6E5-5D0E-424C-A6F0-B959D3CA6B8B}" srcId="{5324D592-0B0B-4320-B0BC-BDC06A701902}" destId="{D85B56C5-447C-436A-AA76-709F93ECE977}" srcOrd="0" destOrd="0" parTransId="{94BB7FF1-79B6-4496-B353-E9907CE916D6}" sibTransId="{C7498FF2-2B6D-4CC5-85FB-603783E6CC4C}"/>
    <dgm:cxn modelId="{D3437979-E0C3-4676-8485-CDEC31490B1F}" type="presOf" srcId="{3F16266C-F6B2-4BC4-BE97-229E393BE3E6}" destId="{948CED32-4362-4C1B-8100-89E2643A3052}" srcOrd="0" destOrd="0" presId="urn:microsoft.com/office/officeart/2005/8/layout/vList5"/>
    <dgm:cxn modelId="{63FD7C53-E655-4EFD-B7FB-748C8912EA2B}" srcId="{D85B56C5-447C-436A-AA76-709F93ECE977}" destId="{13083142-68A0-404D-9012-D1588A572881}" srcOrd="0" destOrd="0" parTransId="{89E848EB-A34E-4A08-8F81-FCC957E20A5C}" sibTransId="{5ABDAC76-343D-4E22-86AE-2325E9CA0407}"/>
    <dgm:cxn modelId="{406E6D83-6725-4023-BDD5-A6911ACC8879}" type="presOf" srcId="{D85B56C5-447C-436A-AA76-709F93ECE977}" destId="{D0F87725-FBA5-414D-80CA-A99A9CC2FA66}" srcOrd="0" destOrd="0" presId="urn:microsoft.com/office/officeart/2005/8/layout/vList5"/>
    <dgm:cxn modelId="{1EA6B655-490C-4FBB-B855-AD93BA5B54CE}" type="presOf" srcId="{53CDBEC0-09DB-46C8-8EC3-61CB56022DCF}" destId="{FDD0A668-A88D-4C05-9F2E-F1CAC2F664D0}" srcOrd="0" destOrd="1" presId="urn:microsoft.com/office/officeart/2005/8/layout/vList5"/>
    <dgm:cxn modelId="{36987118-ADA1-4C4D-AFD6-69D056719242}" type="presOf" srcId="{5324D592-0B0B-4320-B0BC-BDC06A701902}" destId="{5BB324EB-0F38-4514-8503-41E014F3541C}" srcOrd="0" destOrd="0" presId="urn:microsoft.com/office/officeart/2005/8/layout/vList5"/>
    <dgm:cxn modelId="{759E693C-9C59-41C7-8EE2-22BD2E237B63}" type="presOf" srcId="{EEDEC8CB-D752-45C8-A774-F4AEA78FC648}" destId="{A6AB261B-B796-4FE6-90E7-8A8F1CB4BB70}" srcOrd="0" destOrd="0" presId="urn:microsoft.com/office/officeart/2005/8/layout/vList5"/>
    <dgm:cxn modelId="{5546DBD9-23FE-44C0-8397-6163D3B76865}" srcId="{5324D592-0B0B-4320-B0BC-BDC06A701902}" destId="{3F16266C-F6B2-4BC4-BE97-229E393BE3E6}" srcOrd="2" destOrd="0" parTransId="{AB90FA2A-EA7D-4A94-AC83-B6C5EE8B568A}" sibTransId="{D4B5B07B-2341-4C28-A6C1-C9DDA8E0E0D9}"/>
    <dgm:cxn modelId="{AFB4BEB8-10D3-4ED0-9865-AA1F2AB9130A}" srcId="{3F16266C-F6B2-4BC4-BE97-229E393BE3E6}" destId="{CCD5997A-15A5-41A9-82F1-DFD8D2717B6A}" srcOrd="1" destOrd="0" parTransId="{BB7EC1C5-A3EE-4848-A3A2-3DACD1922226}" sibTransId="{049F00C1-DB1E-420D-BA71-C8AE2980632F}"/>
    <dgm:cxn modelId="{03EEC159-9423-4CDB-8BBA-2B2EEDEBC668}" type="presOf" srcId="{0E755F4D-189A-4533-88BC-8F66052C39D3}" destId="{43681C61-DF20-4B40-BE5E-5C04519F8D85}" srcOrd="0" destOrd="1" presId="urn:microsoft.com/office/officeart/2005/8/layout/vList5"/>
    <dgm:cxn modelId="{D86323B9-0662-43E6-9B27-DFDE797199D3}" srcId="{D85B56C5-447C-436A-AA76-709F93ECE977}" destId="{53CDBEC0-09DB-46C8-8EC3-61CB56022DCF}" srcOrd="1" destOrd="0" parTransId="{4BE15A97-CB2C-43CA-AF55-3D1BDCBF3B39}" sibTransId="{299D65ED-A887-4CEA-AEE5-07A381B195BB}"/>
    <dgm:cxn modelId="{BB2B0B01-E4F0-49F1-9899-73F2F93F15FB}" type="presOf" srcId="{CCD5997A-15A5-41A9-82F1-DFD8D2717B6A}" destId="{A6AB261B-B796-4FE6-90E7-8A8F1CB4BB70}" srcOrd="0" destOrd="1" presId="urn:microsoft.com/office/officeart/2005/8/layout/vList5"/>
    <dgm:cxn modelId="{03A1F4F3-820B-4FF1-B4F2-1F9A067E67BF}" srcId="{A88F6C44-ACCB-42A8-A658-0A2BF54BB089}" destId="{0E755F4D-189A-4533-88BC-8F66052C39D3}" srcOrd="1" destOrd="0" parTransId="{77311E18-7F5C-4A4D-99CC-09C9C3A3FA3C}" sibTransId="{165B731B-D2AE-4E6F-BEA2-2D68E8B0CD74}"/>
    <dgm:cxn modelId="{377D2B8F-5F44-4825-B9E5-AC6F97105269}" type="presOf" srcId="{13083142-68A0-404D-9012-D1588A572881}" destId="{FDD0A668-A88D-4C05-9F2E-F1CAC2F664D0}" srcOrd="0" destOrd="0" presId="urn:microsoft.com/office/officeart/2005/8/layout/vList5"/>
    <dgm:cxn modelId="{34F7B322-06FA-4D15-AD0B-18C3F6FBFA2B}" type="presOf" srcId="{334AE42F-E5AA-41D3-928E-18BA8B6DBA9E}" destId="{43681C61-DF20-4B40-BE5E-5C04519F8D85}" srcOrd="0" destOrd="0" presId="urn:microsoft.com/office/officeart/2005/8/layout/vList5"/>
    <dgm:cxn modelId="{19B10589-AEEA-4C47-B134-E00CEB288831}" type="presOf" srcId="{A88F6C44-ACCB-42A8-A658-0A2BF54BB089}" destId="{61B34CAB-FB17-4B47-8D76-54FBD29DEC04}" srcOrd="0" destOrd="0" presId="urn:microsoft.com/office/officeart/2005/8/layout/vList5"/>
    <dgm:cxn modelId="{38F6DD93-8F77-4062-A813-6A25C32D6427}" type="presParOf" srcId="{5BB324EB-0F38-4514-8503-41E014F3541C}" destId="{5E86C522-F3E3-4616-AA7E-3EBED908F240}" srcOrd="0" destOrd="0" presId="urn:microsoft.com/office/officeart/2005/8/layout/vList5"/>
    <dgm:cxn modelId="{256DADF9-36B1-42D5-8ADE-5BFBF368410C}" type="presParOf" srcId="{5E86C522-F3E3-4616-AA7E-3EBED908F240}" destId="{D0F87725-FBA5-414D-80CA-A99A9CC2FA66}" srcOrd="0" destOrd="0" presId="urn:microsoft.com/office/officeart/2005/8/layout/vList5"/>
    <dgm:cxn modelId="{CC759035-70FC-498C-917D-0B355E343FFB}" type="presParOf" srcId="{5E86C522-F3E3-4616-AA7E-3EBED908F240}" destId="{FDD0A668-A88D-4C05-9F2E-F1CAC2F664D0}" srcOrd="1" destOrd="0" presId="urn:microsoft.com/office/officeart/2005/8/layout/vList5"/>
    <dgm:cxn modelId="{5B6AC060-C859-492D-BF83-E0CBBA2DA2E2}" type="presParOf" srcId="{5BB324EB-0F38-4514-8503-41E014F3541C}" destId="{0558F1C1-2DA9-4678-94AB-9C2696E90F24}" srcOrd="1" destOrd="0" presId="urn:microsoft.com/office/officeart/2005/8/layout/vList5"/>
    <dgm:cxn modelId="{2C32A664-6D53-41BB-BFC0-3856C976E48A}" type="presParOf" srcId="{5BB324EB-0F38-4514-8503-41E014F3541C}" destId="{E8994A93-B97F-4D26-8FA6-84A3ED2A569E}" srcOrd="2" destOrd="0" presId="urn:microsoft.com/office/officeart/2005/8/layout/vList5"/>
    <dgm:cxn modelId="{5363E8B9-300A-491E-B3D2-E0BBE321AA12}" type="presParOf" srcId="{E8994A93-B97F-4D26-8FA6-84A3ED2A569E}" destId="{61B34CAB-FB17-4B47-8D76-54FBD29DEC04}" srcOrd="0" destOrd="0" presId="urn:microsoft.com/office/officeart/2005/8/layout/vList5"/>
    <dgm:cxn modelId="{6735FAB4-8C96-4EE1-8778-9603C6FE31D7}" type="presParOf" srcId="{E8994A93-B97F-4D26-8FA6-84A3ED2A569E}" destId="{43681C61-DF20-4B40-BE5E-5C04519F8D85}" srcOrd="1" destOrd="0" presId="urn:microsoft.com/office/officeart/2005/8/layout/vList5"/>
    <dgm:cxn modelId="{C8DE7CE2-9B4E-4E33-AA2C-D10D7479011E}" type="presParOf" srcId="{5BB324EB-0F38-4514-8503-41E014F3541C}" destId="{F8D2BAE3-170D-4FBB-BC00-7C1514F23D63}" srcOrd="3" destOrd="0" presId="urn:microsoft.com/office/officeart/2005/8/layout/vList5"/>
    <dgm:cxn modelId="{C2DBAC35-B7D0-4628-8087-F719B3347B75}" type="presParOf" srcId="{5BB324EB-0F38-4514-8503-41E014F3541C}" destId="{473369E5-A1ED-4106-8A34-60875393CAAB}" srcOrd="4" destOrd="0" presId="urn:microsoft.com/office/officeart/2005/8/layout/vList5"/>
    <dgm:cxn modelId="{7C5264A2-DFAD-4D42-A3D5-7E5FF1ECDCEE}" type="presParOf" srcId="{473369E5-A1ED-4106-8A34-60875393CAAB}" destId="{948CED32-4362-4C1B-8100-89E2643A3052}" srcOrd="0" destOrd="0" presId="urn:microsoft.com/office/officeart/2005/8/layout/vList5"/>
    <dgm:cxn modelId="{730B9A0A-5EC1-4F99-B3F9-1E17DB725233}" type="presParOf" srcId="{473369E5-A1ED-4106-8A34-60875393CAAB}" destId="{A6AB261B-B796-4FE6-90E7-8A8F1CB4BB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7CED-9ECE-45C5-AC1C-022FC622A9A7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760FD6-EA6E-414B-A922-52224BFF5755}">
      <dgm:prSet phldrT="[Texto]"/>
      <dgm:spPr/>
      <dgm:t>
        <a:bodyPr/>
        <a:lstStyle/>
        <a:p>
          <a:r>
            <a:rPr lang="es-MX" dirty="0" smtClean="0"/>
            <a:t>Admisión</a:t>
          </a:r>
          <a:endParaRPr lang="es-MX" dirty="0"/>
        </a:p>
      </dgm:t>
    </dgm:pt>
    <dgm:pt modelId="{DEE264F8-EA56-41BE-A5C7-8A91D07467A7}" type="parTrans" cxnId="{4149FFAB-5BE1-428D-ADC8-9DA0BA08E9B1}">
      <dgm:prSet/>
      <dgm:spPr/>
      <dgm:t>
        <a:bodyPr/>
        <a:lstStyle/>
        <a:p>
          <a:endParaRPr lang="es-MX"/>
        </a:p>
      </dgm:t>
    </dgm:pt>
    <dgm:pt modelId="{5EE1FB60-9C6D-4F27-8E7C-586B95AE5C70}" type="sibTrans" cxnId="{4149FFAB-5BE1-428D-ADC8-9DA0BA08E9B1}">
      <dgm:prSet/>
      <dgm:spPr/>
      <dgm:t>
        <a:bodyPr/>
        <a:lstStyle/>
        <a:p>
          <a:endParaRPr lang="es-MX"/>
        </a:p>
      </dgm:t>
    </dgm:pt>
    <dgm:pt modelId="{C935A744-99A9-4E3B-95AB-C2FDCE92CC5A}">
      <dgm:prSet phldrT="[Texto]"/>
      <dgm:spPr/>
      <dgm:t>
        <a:bodyPr/>
        <a:lstStyle/>
        <a:p>
          <a:r>
            <a:rPr lang="es-MX" dirty="0" smtClean="0"/>
            <a:t>Inscripción / Reinscripción</a:t>
          </a:r>
          <a:endParaRPr lang="es-MX" dirty="0"/>
        </a:p>
      </dgm:t>
    </dgm:pt>
    <dgm:pt modelId="{2F137A85-A772-42EF-996D-7FB5970B5B5A}" type="parTrans" cxnId="{F5E7CB0B-1EC7-432B-AB9D-4763EB97C695}">
      <dgm:prSet/>
      <dgm:spPr/>
      <dgm:t>
        <a:bodyPr/>
        <a:lstStyle/>
        <a:p>
          <a:endParaRPr lang="es-MX"/>
        </a:p>
      </dgm:t>
    </dgm:pt>
    <dgm:pt modelId="{BDDDC653-0188-46A9-8C27-948DACB9D9CA}" type="sibTrans" cxnId="{F5E7CB0B-1EC7-432B-AB9D-4763EB97C695}">
      <dgm:prSet/>
      <dgm:spPr/>
      <dgm:t>
        <a:bodyPr/>
        <a:lstStyle/>
        <a:p>
          <a:endParaRPr lang="es-MX"/>
        </a:p>
      </dgm:t>
    </dgm:pt>
    <dgm:pt modelId="{7B24B871-1823-4451-88EF-7118DC510F7B}">
      <dgm:prSet phldrT="[Texto]" custT="1"/>
      <dgm:spPr/>
      <dgm:t>
        <a:bodyPr/>
        <a:lstStyle/>
        <a:p>
          <a:r>
            <a:rPr lang="es-MX" sz="1400" dirty="0" smtClean="0"/>
            <a:t>Actas grupales de evaluación / comité tutorial / desempeño académico</a:t>
          </a:r>
          <a:endParaRPr lang="es-MX" sz="1400" dirty="0"/>
        </a:p>
      </dgm:t>
    </dgm:pt>
    <dgm:pt modelId="{14C945F8-C19D-4C73-8B6E-95FDECD1B7B6}" type="parTrans" cxnId="{25CAE2A2-4943-467B-95D4-AA07DABE0801}">
      <dgm:prSet/>
      <dgm:spPr/>
      <dgm:t>
        <a:bodyPr/>
        <a:lstStyle/>
        <a:p>
          <a:endParaRPr lang="es-MX"/>
        </a:p>
      </dgm:t>
    </dgm:pt>
    <dgm:pt modelId="{7D1F6E35-0621-49D5-87A1-CFAD34F36A89}" type="sibTrans" cxnId="{25CAE2A2-4943-467B-95D4-AA07DABE0801}">
      <dgm:prSet/>
      <dgm:spPr/>
      <dgm:t>
        <a:bodyPr/>
        <a:lstStyle/>
        <a:p>
          <a:endParaRPr lang="es-MX"/>
        </a:p>
      </dgm:t>
    </dgm:pt>
    <dgm:pt modelId="{04249D03-5894-49C4-80F5-D63C198E9788}">
      <dgm:prSet phldrT="[Texto]"/>
      <dgm:spPr/>
      <dgm:t>
        <a:bodyPr/>
        <a:lstStyle/>
        <a:p>
          <a:r>
            <a:rPr lang="es-MX" dirty="0" smtClean="0"/>
            <a:t>Registro comité tutorial / Tema de tesis</a:t>
          </a:r>
          <a:endParaRPr lang="es-MX" dirty="0"/>
        </a:p>
      </dgm:t>
    </dgm:pt>
    <dgm:pt modelId="{7E037AD2-563D-422F-8760-0C682D31A9D0}" type="parTrans" cxnId="{DB119A1B-4E71-4ED8-A3B9-6C33AD745EF1}">
      <dgm:prSet/>
      <dgm:spPr/>
      <dgm:t>
        <a:bodyPr/>
        <a:lstStyle/>
        <a:p>
          <a:endParaRPr lang="es-MX"/>
        </a:p>
      </dgm:t>
    </dgm:pt>
    <dgm:pt modelId="{A4347C95-7903-46C2-BFB7-7F4E3BB7DBF1}" type="sibTrans" cxnId="{DB119A1B-4E71-4ED8-A3B9-6C33AD745EF1}">
      <dgm:prSet/>
      <dgm:spPr/>
      <dgm:t>
        <a:bodyPr/>
        <a:lstStyle/>
        <a:p>
          <a:endParaRPr lang="es-MX"/>
        </a:p>
      </dgm:t>
    </dgm:pt>
    <dgm:pt modelId="{76ADF604-ADA6-4EC5-ABE3-EFDE1F1247F5}">
      <dgm:prSet phldrT="[Texto]"/>
      <dgm:spPr/>
      <dgm:t>
        <a:bodyPr/>
        <a:lstStyle/>
        <a:p>
          <a:r>
            <a:rPr lang="es-MX" dirty="0" smtClean="0"/>
            <a:t>Autorización de Examen /Registro libro de actas</a:t>
          </a:r>
          <a:endParaRPr lang="es-MX" dirty="0"/>
        </a:p>
      </dgm:t>
    </dgm:pt>
    <dgm:pt modelId="{2DEC0D58-0665-4181-ADB2-030166D1336A}" type="parTrans" cxnId="{14C5E139-248F-427F-B9E6-CBE148CB6A40}">
      <dgm:prSet/>
      <dgm:spPr/>
      <dgm:t>
        <a:bodyPr/>
        <a:lstStyle/>
        <a:p>
          <a:endParaRPr lang="es-MX"/>
        </a:p>
      </dgm:t>
    </dgm:pt>
    <dgm:pt modelId="{9A01CA44-3302-4682-860F-A082FBF34DAB}" type="sibTrans" cxnId="{14C5E139-248F-427F-B9E6-CBE148CB6A40}">
      <dgm:prSet/>
      <dgm:spPr/>
      <dgm:t>
        <a:bodyPr/>
        <a:lstStyle/>
        <a:p>
          <a:endParaRPr lang="es-MX"/>
        </a:p>
      </dgm:t>
    </dgm:pt>
    <dgm:pt modelId="{BC2D114C-55DF-4FE8-8BEF-6EAB4E172EFB}">
      <dgm:prSet phldrT="[Texto]"/>
      <dgm:spPr/>
      <dgm:t>
        <a:bodyPr/>
        <a:lstStyle/>
        <a:p>
          <a:r>
            <a:rPr lang="es-MX" dirty="0" smtClean="0"/>
            <a:t>Trámite de beca (</a:t>
          </a:r>
          <a:r>
            <a:rPr lang="es-MX" dirty="0" err="1" smtClean="0"/>
            <a:t>CONACyT</a:t>
          </a:r>
          <a:r>
            <a:rPr lang="es-MX" dirty="0" smtClean="0"/>
            <a:t>, Institucional)</a:t>
          </a:r>
          <a:endParaRPr lang="es-MX" dirty="0"/>
        </a:p>
      </dgm:t>
    </dgm:pt>
    <dgm:pt modelId="{0EB5D9E2-57D4-4902-B5E2-EAFD33FEAD7E}" type="parTrans" cxnId="{1F5AC222-6A47-4AA4-BEBC-2CCDA226797D}">
      <dgm:prSet/>
      <dgm:spPr/>
      <dgm:t>
        <a:bodyPr/>
        <a:lstStyle/>
        <a:p>
          <a:endParaRPr lang="es-MX"/>
        </a:p>
      </dgm:t>
    </dgm:pt>
    <dgm:pt modelId="{C212240D-785B-422B-BCBE-6668356D8A54}" type="sibTrans" cxnId="{1F5AC222-6A47-4AA4-BEBC-2CCDA226797D}">
      <dgm:prSet/>
      <dgm:spPr/>
      <dgm:t>
        <a:bodyPr/>
        <a:lstStyle/>
        <a:p>
          <a:endParaRPr lang="es-MX"/>
        </a:p>
      </dgm:t>
    </dgm:pt>
    <dgm:pt modelId="{5ADC36FD-CEA3-48F4-9C72-748E46F7CACA}">
      <dgm:prSet phldrT="[Texto]"/>
      <dgm:spPr/>
      <dgm:t>
        <a:bodyPr/>
        <a:lstStyle/>
        <a:p>
          <a:endParaRPr lang="es-MX" dirty="0"/>
        </a:p>
      </dgm:t>
    </dgm:pt>
    <dgm:pt modelId="{B34AA49C-069F-4195-AD80-0C7619F83A2C}" type="parTrans" cxnId="{B6F00AE0-39E1-41A1-8B59-09C1976D9B13}">
      <dgm:prSet/>
      <dgm:spPr/>
      <dgm:t>
        <a:bodyPr/>
        <a:lstStyle/>
        <a:p>
          <a:endParaRPr lang="es-MX"/>
        </a:p>
      </dgm:t>
    </dgm:pt>
    <dgm:pt modelId="{DA5FB5F7-4C06-4EEF-BBDA-5FA54A21E66E}" type="sibTrans" cxnId="{B6F00AE0-39E1-41A1-8B59-09C1976D9B13}">
      <dgm:prSet/>
      <dgm:spPr/>
      <dgm:t>
        <a:bodyPr/>
        <a:lstStyle/>
        <a:p>
          <a:endParaRPr lang="es-MX"/>
        </a:p>
      </dgm:t>
    </dgm:pt>
    <dgm:pt modelId="{EE164B0F-618B-4BF9-AC03-43714B6F457D}">
      <dgm:prSet phldrT="[Texto]"/>
      <dgm:spPr/>
      <dgm:t>
        <a:bodyPr/>
        <a:lstStyle/>
        <a:p>
          <a:r>
            <a:rPr lang="es-MX" dirty="0" smtClean="0"/>
            <a:t>Tramite Certificado y Titulo</a:t>
          </a:r>
          <a:endParaRPr lang="es-MX" dirty="0"/>
        </a:p>
      </dgm:t>
    </dgm:pt>
    <dgm:pt modelId="{AEB0BA96-B3F6-4869-AFB6-2FAF701FDFD3}" type="parTrans" cxnId="{95C1BD71-B4F7-411F-9D25-22A2BB90CAFC}">
      <dgm:prSet/>
      <dgm:spPr/>
      <dgm:t>
        <a:bodyPr/>
        <a:lstStyle/>
        <a:p>
          <a:endParaRPr lang="es-MX"/>
        </a:p>
      </dgm:t>
    </dgm:pt>
    <dgm:pt modelId="{AEE25749-09B9-44D6-94BA-E84F62C9C72C}" type="sibTrans" cxnId="{95C1BD71-B4F7-411F-9D25-22A2BB90CAFC}">
      <dgm:prSet/>
      <dgm:spPr/>
      <dgm:t>
        <a:bodyPr/>
        <a:lstStyle/>
        <a:p>
          <a:endParaRPr lang="es-MX"/>
        </a:p>
      </dgm:t>
    </dgm:pt>
    <dgm:pt modelId="{6752C879-07AA-4C48-8BCC-8982BAA778F9}" type="pres">
      <dgm:prSet presAssocID="{5F357CED-9ECE-45C5-AC1C-022FC622A9A7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069C063-5549-4D0F-B782-8430CD82DFF0}" type="pres">
      <dgm:prSet presAssocID="{57760FD6-EA6E-414B-A922-52224BFF5755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A58570B-B664-4E20-9A75-76CEA8FE478A}" type="pres">
      <dgm:prSet presAssocID="{5EE1FB60-9C6D-4F27-8E7C-586B95AE5C70}" presName="sibTrans" presStyleLbl="sibTrans2D1" presStyleIdx="0" presStyleCnt="7"/>
      <dgm:spPr/>
      <dgm:t>
        <a:bodyPr/>
        <a:lstStyle/>
        <a:p>
          <a:endParaRPr lang="es-MX"/>
        </a:p>
      </dgm:t>
    </dgm:pt>
    <dgm:pt modelId="{6BE3BAAF-3DBC-49EA-AE2C-CC96969B563C}" type="pres">
      <dgm:prSet presAssocID="{C935A744-99A9-4E3B-95AB-C2FDCE92CC5A}" presName="middleNode" presStyleCnt="0"/>
      <dgm:spPr/>
    </dgm:pt>
    <dgm:pt modelId="{838C3CDD-58A2-4725-99C1-5D0C93F411B1}" type="pres">
      <dgm:prSet presAssocID="{C935A744-99A9-4E3B-95AB-C2FDCE92CC5A}" presName="padding" presStyleLbl="node1" presStyleIdx="0" presStyleCnt="8"/>
      <dgm:spPr/>
    </dgm:pt>
    <dgm:pt modelId="{0FCD4E81-1905-4759-97AC-6718471EFAB4}" type="pres">
      <dgm:prSet presAssocID="{C935A744-99A9-4E3B-95AB-C2FDCE92CC5A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8E4C422-75DF-4D7D-A879-F4B567318520}" type="pres">
      <dgm:prSet presAssocID="{BDDDC653-0188-46A9-8C27-948DACB9D9CA}" presName="sibTrans" presStyleLbl="sibTrans2D1" presStyleIdx="1" presStyleCnt="7"/>
      <dgm:spPr/>
      <dgm:t>
        <a:bodyPr/>
        <a:lstStyle/>
        <a:p>
          <a:endParaRPr lang="es-MX"/>
        </a:p>
      </dgm:t>
    </dgm:pt>
    <dgm:pt modelId="{0907C25C-B614-4623-BB2A-569A70E0759D}" type="pres">
      <dgm:prSet presAssocID="{BC2D114C-55DF-4FE8-8BEF-6EAB4E172EFB}" presName="middleNode" presStyleCnt="0"/>
      <dgm:spPr/>
    </dgm:pt>
    <dgm:pt modelId="{912C67E0-2554-4CCD-98CA-6FD94EF73E5E}" type="pres">
      <dgm:prSet presAssocID="{BC2D114C-55DF-4FE8-8BEF-6EAB4E172EFB}" presName="padding" presStyleLbl="node1" presStyleIdx="1" presStyleCnt="8"/>
      <dgm:spPr/>
    </dgm:pt>
    <dgm:pt modelId="{C12BE8AC-C018-491C-AF8C-6BC2460E2EE4}" type="pres">
      <dgm:prSet presAssocID="{BC2D114C-55DF-4FE8-8BEF-6EAB4E172EFB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CDA6DD-F388-4543-98F8-4759728ECBDE}" type="pres">
      <dgm:prSet presAssocID="{C212240D-785B-422B-BCBE-6668356D8A54}" presName="sibTrans" presStyleLbl="sibTrans2D1" presStyleIdx="2" presStyleCnt="7"/>
      <dgm:spPr/>
      <dgm:t>
        <a:bodyPr/>
        <a:lstStyle/>
        <a:p>
          <a:endParaRPr lang="es-MX"/>
        </a:p>
      </dgm:t>
    </dgm:pt>
    <dgm:pt modelId="{4CADDD94-B8DE-4DB8-832B-5613BB269699}" type="pres">
      <dgm:prSet presAssocID="{04249D03-5894-49C4-80F5-D63C198E9788}" presName="middleNode" presStyleCnt="0"/>
      <dgm:spPr/>
    </dgm:pt>
    <dgm:pt modelId="{C41C2C70-C7A8-40A4-B61A-D7F224C411B3}" type="pres">
      <dgm:prSet presAssocID="{04249D03-5894-49C4-80F5-D63C198E9788}" presName="padding" presStyleLbl="node1" presStyleIdx="2" presStyleCnt="8"/>
      <dgm:spPr/>
    </dgm:pt>
    <dgm:pt modelId="{6D456C01-4C3B-4D19-9BB0-F6EF12185454}" type="pres">
      <dgm:prSet presAssocID="{04249D03-5894-49C4-80F5-D63C198E9788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5A0517-4A8A-4997-B173-1AA841694C39}" type="pres">
      <dgm:prSet presAssocID="{A4347C95-7903-46C2-BFB7-7F4E3BB7DBF1}" presName="sibTrans" presStyleLbl="sibTrans2D1" presStyleIdx="3" presStyleCnt="7"/>
      <dgm:spPr/>
      <dgm:t>
        <a:bodyPr/>
        <a:lstStyle/>
        <a:p>
          <a:endParaRPr lang="es-MX"/>
        </a:p>
      </dgm:t>
    </dgm:pt>
    <dgm:pt modelId="{74825C03-FC12-4F4C-BBF9-8D87B037E042}" type="pres">
      <dgm:prSet presAssocID="{7B24B871-1823-4451-88EF-7118DC510F7B}" presName="middleNode" presStyleCnt="0"/>
      <dgm:spPr/>
    </dgm:pt>
    <dgm:pt modelId="{F83990E2-A7ED-4897-ABE8-0CFB8BA638FF}" type="pres">
      <dgm:prSet presAssocID="{7B24B871-1823-4451-88EF-7118DC510F7B}" presName="padding" presStyleLbl="node1" presStyleIdx="3" presStyleCnt="8"/>
      <dgm:spPr/>
    </dgm:pt>
    <dgm:pt modelId="{05583F1A-204B-46CA-A2F4-DE7B66E84314}" type="pres">
      <dgm:prSet presAssocID="{7B24B871-1823-4451-88EF-7118DC510F7B}" presName="shape" presStyleLbl="node1" presStyleIdx="4" presStyleCnt="8" custScaleX="151683" custScaleY="1609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A559ED8-A8E2-42E4-A43C-A8A7EA84E6DF}" type="pres">
      <dgm:prSet presAssocID="{7D1F6E35-0621-49D5-87A1-CFAD34F36A89}" presName="sibTrans" presStyleLbl="sibTrans2D1" presStyleIdx="4" presStyleCnt="7"/>
      <dgm:spPr/>
      <dgm:t>
        <a:bodyPr/>
        <a:lstStyle/>
        <a:p>
          <a:endParaRPr lang="es-MX"/>
        </a:p>
      </dgm:t>
    </dgm:pt>
    <dgm:pt modelId="{94C2F2C9-AB93-4193-8C88-D6ADB920BFD2}" type="pres">
      <dgm:prSet presAssocID="{76ADF604-ADA6-4EC5-ABE3-EFDE1F1247F5}" presName="middleNode" presStyleCnt="0"/>
      <dgm:spPr/>
    </dgm:pt>
    <dgm:pt modelId="{0B3F6B93-80D3-44E6-B88B-E386ADCB333F}" type="pres">
      <dgm:prSet presAssocID="{76ADF604-ADA6-4EC5-ABE3-EFDE1F1247F5}" presName="padding" presStyleLbl="node1" presStyleIdx="4" presStyleCnt="8"/>
      <dgm:spPr/>
    </dgm:pt>
    <dgm:pt modelId="{FE05D40E-2C0F-4294-BC68-82F74443343D}" type="pres">
      <dgm:prSet presAssocID="{76ADF604-ADA6-4EC5-ABE3-EFDE1F1247F5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7C1DC9-D53D-4E31-BD38-537F4DE08EC1}" type="pres">
      <dgm:prSet presAssocID="{9A01CA44-3302-4682-860F-A082FBF34DAB}" presName="sibTrans" presStyleLbl="sibTrans2D1" presStyleIdx="5" presStyleCnt="7"/>
      <dgm:spPr/>
      <dgm:t>
        <a:bodyPr/>
        <a:lstStyle/>
        <a:p>
          <a:endParaRPr lang="es-MX"/>
        </a:p>
      </dgm:t>
    </dgm:pt>
    <dgm:pt modelId="{CB517390-1693-4999-8C7D-738A66710486}" type="pres">
      <dgm:prSet presAssocID="{5ADC36FD-CEA3-48F4-9C72-748E46F7CACA}" presName="middleNode" presStyleCnt="0"/>
      <dgm:spPr/>
    </dgm:pt>
    <dgm:pt modelId="{636FE723-C198-49E8-9E88-E7D749B082D5}" type="pres">
      <dgm:prSet presAssocID="{5ADC36FD-CEA3-48F4-9C72-748E46F7CACA}" presName="padding" presStyleLbl="node1" presStyleIdx="5" presStyleCnt="8"/>
      <dgm:spPr/>
    </dgm:pt>
    <dgm:pt modelId="{6007D52F-D931-48AB-A7E8-CD1745EC4A3A}" type="pres">
      <dgm:prSet presAssocID="{5ADC36FD-CEA3-48F4-9C72-748E46F7CACA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05A7C31-3DC3-4B49-A2A5-A6043D16003A}" type="pres">
      <dgm:prSet presAssocID="{DA5FB5F7-4C06-4EEF-BBDA-5FA54A21E66E}" presName="sibTrans" presStyleLbl="sibTrans2D1" presStyleIdx="6" presStyleCnt="7"/>
      <dgm:spPr/>
      <dgm:t>
        <a:bodyPr/>
        <a:lstStyle/>
        <a:p>
          <a:endParaRPr lang="es-MX"/>
        </a:p>
      </dgm:t>
    </dgm:pt>
    <dgm:pt modelId="{48453928-B041-4B20-A1F4-1A8C09EAB6E2}" type="pres">
      <dgm:prSet presAssocID="{EE164B0F-618B-4BF9-AC03-43714B6F457D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5E7CB0B-1EC7-432B-AB9D-4763EB97C695}" srcId="{5F357CED-9ECE-45C5-AC1C-022FC622A9A7}" destId="{C935A744-99A9-4E3B-95AB-C2FDCE92CC5A}" srcOrd="1" destOrd="0" parTransId="{2F137A85-A772-42EF-996D-7FB5970B5B5A}" sibTransId="{BDDDC653-0188-46A9-8C27-948DACB9D9CA}"/>
    <dgm:cxn modelId="{B6F00AE0-39E1-41A1-8B59-09C1976D9B13}" srcId="{5F357CED-9ECE-45C5-AC1C-022FC622A9A7}" destId="{5ADC36FD-CEA3-48F4-9C72-748E46F7CACA}" srcOrd="6" destOrd="0" parTransId="{B34AA49C-069F-4195-AD80-0C7619F83A2C}" sibTransId="{DA5FB5F7-4C06-4EEF-BBDA-5FA54A21E66E}"/>
    <dgm:cxn modelId="{4149FFAB-5BE1-428D-ADC8-9DA0BA08E9B1}" srcId="{5F357CED-9ECE-45C5-AC1C-022FC622A9A7}" destId="{57760FD6-EA6E-414B-A922-52224BFF5755}" srcOrd="0" destOrd="0" parTransId="{DEE264F8-EA56-41BE-A5C7-8A91D07467A7}" sibTransId="{5EE1FB60-9C6D-4F27-8E7C-586B95AE5C70}"/>
    <dgm:cxn modelId="{54105AA0-CF8C-442F-AAFC-7602D91F8539}" type="presOf" srcId="{7B24B871-1823-4451-88EF-7118DC510F7B}" destId="{05583F1A-204B-46CA-A2F4-DE7B66E84314}" srcOrd="0" destOrd="0" presId="urn:microsoft.com/office/officeart/2005/8/layout/bProcess2"/>
    <dgm:cxn modelId="{C32E326F-9D68-4D73-BBA3-5BFBD1BD0B41}" type="presOf" srcId="{5F357CED-9ECE-45C5-AC1C-022FC622A9A7}" destId="{6752C879-07AA-4C48-8BCC-8982BAA778F9}" srcOrd="0" destOrd="0" presId="urn:microsoft.com/office/officeart/2005/8/layout/bProcess2"/>
    <dgm:cxn modelId="{1F5AC222-6A47-4AA4-BEBC-2CCDA226797D}" srcId="{5F357CED-9ECE-45C5-AC1C-022FC622A9A7}" destId="{BC2D114C-55DF-4FE8-8BEF-6EAB4E172EFB}" srcOrd="2" destOrd="0" parTransId="{0EB5D9E2-57D4-4902-B5E2-EAFD33FEAD7E}" sibTransId="{C212240D-785B-422B-BCBE-6668356D8A54}"/>
    <dgm:cxn modelId="{DB119A1B-4E71-4ED8-A3B9-6C33AD745EF1}" srcId="{5F357CED-9ECE-45C5-AC1C-022FC622A9A7}" destId="{04249D03-5894-49C4-80F5-D63C198E9788}" srcOrd="3" destOrd="0" parTransId="{7E037AD2-563D-422F-8760-0C682D31A9D0}" sibTransId="{A4347C95-7903-46C2-BFB7-7F4E3BB7DBF1}"/>
    <dgm:cxn modelId="{9D53FDAC-8D08-4389-900B-B527633E7728}" type="presOf" srcId="{76ADF604-ADA6-4EC5-ABE3-EFDE1F1247F5}" destId="{FE05D40E-2C0F-4294-BC68-82F74443343D}" srcOrd="0" destOrd="0" presId="urn:microsoft.com/office/officeart/2005/8/layout/bProcess2"/>
    <dgm:cxn modelId="{87FB6A63-F438-435D-A87D-99CB3DDF784F}" type="presOf" srcId="{EE164B0F-618B-4BF9-AC03-43714B6F457D}" destId="{48453928-B041-4B20-A1F4-1A8C09EAB6E2}" srcOrd="0" destOrd="0" presId="urn:microsoft.com/office/officeart/2005/8/layout/bProcess2"/>
    <dgm:cxn modelId="{1B596837-4650-427D-A55E-E587E96F4A4C}" type="presOf" srcId="{57760FD6-EA6E-414B-A922-52224BFF5755}" destId="{D069C063-5549-4D0F-B782-8430CD82DFF0}" srcOrd="0" destOrd="0" presId="urn:microsoft.com/office/officeart/2005/8/layout/bProcess2"/>
    <dgm:cxn modelId="{D61EF052-A9A8-45CF-8439-C8708FC129F5}" type="presOf" srcId="{7D1F6E35-0621-49D5-87A1-CFAD34F36A89}" destId="{AA559ED8-A8E2-42E4-A43C-A8A7EA84E6DF}" srcOrd="0" destOrd="0" presId="urn:microsoft.com/office/officeart/2005/8/layout/bProcess2"/>
    <dgm:cxn modelId="{A0559C3E-4CCE-4CF0-A5AD-EFAA5D40380D}" type="presOf" srcId="{DA5FB5F7-4C06-4EEF-BBDA-5FA54A21E66E}" destId="{C05A7C31-3DC3-4B49-A2A5-A6043D16003A}" srcOrd="0" destOrd="0" presId="urn:microsoft.com/office/officeart/2005/8/layout/bProcess2"/>
    <dgm:cxn modelId="{EEE300BC-525B-4D8F-8B81-8C7332161895}" type="presOf" srcId="{9A01CA44-3302-4682-860F-A082FBF34DAB}" destId="{FE7C1DC9-D53D-4E31-BD38-537F4DE08EC1}" srcOrd="0" destOrd="0" presId="urn:microsoft.com/office/officeart/2005/8/layout/bProcess2"/>
    <dgm:cxn modelId="{2B99E79B-2BBD-4A48-B732-6664AED5415E}" type="presOf" srcId="{5ADC36FD-CEA3-48F4-9C72-748E46F7CACA}" destId="{6007D52F-D931-48AB-A7E8-CD1745EC4A3A}" srcOrd="0" destOrd="0" presId="urn:microsoft.com/office/officeart/2005/8/layout/bProcess2"/>
    <dgm:cxn modelId="{0520FA83-D4BD-4DCE-9A26-D338305DD41D}" type="presOf" srcId="{BC2D114C-55DF-4FE8-8BEF-6EAB4E172EFB}" destId="{C12BE8AC-C018-491C-AF8C-6BC2460E2EE4}" srcOrd="0" destOrd="0" presId="urn:microsoft.com/office/officeart/2005/8/layout/bProcess2"/>
    <dgm:cxn modelId="{E7B8CE67-55BA-4C1D-93B6-02F09ADB1BEC}" type="presOf" srcId="{C935A744-99A9-4E3B-95AB-C2FDCE92CC5A}" destId="{0FCD4E81-1905-4759-97AC-6718471EFAB4}" srcOrd="0" destOrd="0" presId="urn:microsoft.com/office/officeart/2005/8/layout/bProcess2"/>
    <dgm:cxn modelId="{04DB3DE6-2C0D-4EE9-B538-8269A26A3B36}" type="presOf" srcId="{BDDDC653-0188-46A9-8C27-948DACB9D9CA}" destId="{C8E4C422-75DF-4D7D-A879-F4B567318520}" srcOrd="0" destOrd="0" presId="urn:microsoft.com/office/officeart/2005/8/layout/bProcess2"/>
    <dgm:cxn modelId="{14C5E139-248F-427F-B9E6-CBE148CB6A40}" srcId="{5F357CED-9ECE-45C5-AC1C-022FC622A9A7}" destId="{76ADF604-ADA6-4EC5-ABE3-EFDE1F1247F5}" srcOrd="5" destOrd="0" parTransId="{2DEC0D58-0665-4181-ADB2-030166D1336A}" sibTransId="{9A01CA44-3302-4682-860F-A082FBF34DAB}"/>
    <dgm:cxn modelId="{9FE9F99D-7F41-473D-961D-A2A941D1825F}" type="presOf" srcId="{A4347C95-7903-46C2-BFB7-7F4E3BB7DBF1}" destId="{3A5A0517-4A8A-4997-B173-1AA841694C39}" srcOrd="0" destOrd="0" presId="urn:microsoft.com/office/officeart/2005/8/layout/bProcess2"/>
    <dgm:cxn modelId="{5F08B674-F601-4137-A307-178C660FA7D3}" type="presOf" srcId="{04249D03-5894-49C4-80F5-D63C198E9788}" destId="{6D456C01-4C3B-4D19-9BB0-F6EF12185454}" srcOrd="0" destOrd="0" presId="urn:microsoft.com/office/officeart/2005/8/layout/bProcess2"/>
    <dgm:cxn modelId="{25CAE2A2-4943-467B-95D4-AA07DABE0801}" srcId="{5F357CED-9ECE-45C5-AC1C-022FC622A9A7}" destId="{7B24B871-1823-4451-88EF-7118DC510F7B}" srcOrd="4" destOrd="0" parTransId="{14C945F8-C19D-4C73-8B6E-95FDECD1B7B6}" sibTransId="{7D1F6E35-0621-49D5-87A1-CFAD34F36A89}"/>
    <dgm:cxn modelId="{95C1BD71-B4F7-411F-9D25-22A2BB90CAFC}" srcId="{5F357CED-9ECE-45C5-AC1C-022FC622A9A7}" destId="{EE164B0F-618B-4BF9-AC03-43714B6F457D}" srcOrd="7" destOrd="0" parTransId="{AEB0BA96-B3F6-4869-AFB6-2FAF701FDFD3}" sibTransId="{AEE25749-09B9-44D6-94BA-E84F62C9C72C}"/>
    <dgm:cxn modelId="{4F0A4C8D-C3BE-41AB-B886-FAB3AE683FE5}" type="presOf" srcId="{5EE1FB60-9C6D-4F27-8E7C-586B95AE5C70}" destId="{FA58570B-B664-4E20-9A75-76CEA8FE478A}" srcOrd="0" destOrd="0" presId="urn:microsoft.com/office/officeart/2005/8/layout/bProcess2"/>
    <dgm:cxn modelId="{CA162602-32CA-4D1A-9EBC-AD2F27FC8923}" type="presOf" srcId="{C212240D-785B-422B-BCBE-6668356D8A54}" destId="{99CDA6DD-F388-4543-98F8-4759728ECBDE}" srcOrd="0" destOrd="0" presId="urn:microsoft.com/office/officeart/2005/8/layout/bProcess2"/>
    <dgm:cxn modelId="{F5AAC9A9-3C0D-412B-8E73-F6FD625FEA6D}" type="presParOf" srcId="{6752C879-07AA-4C48-8BCC-8982BAA778F9}" destId="{D069C063-5549-4D0F-B782-8430CD82DFF0}" srcOrd="0" destOrd="0" presId="urn:microsoft.com/office/officeart/2005/8/layout/bProcess2"/>
    <dgm:cxn modelId="{25524909-1266-4058-A0B3-2BF45771033C}" type="presParOf" srcId="{6752C879-07AA-4C48-8BCC-8982BAA778F9}" destId="{FA58570B-B664-4E20-9A75-76CEA8FE478A}" srcOrd="1" destOrd="0" presId="urn:microsoft.com/office/officeart/2005/8/layout/bProcess2"/>
    <dgm:cxn modelId="{96C1F27C-7B84-4080-93A9-506476AC0C5E}" type="presParOf" srcId="{6752C879-07AA-4C48-8BCC-8982BAA778F9}" destId="{6BE3BAAF-3DBC-49EA-AE2C-CC96969B563C}" srcOrd="2" destOrd="0" presId="urn:microsoft.com/office/officeart/2005/8/layout/bProcess2"/>
    <dgm:cxn modelId="{D9169C54-B2FE-451C-B3C8-26D31F355E58}" type="presParOf" srcId="{6BE3BAAF-3DBC-49EA-AE2C-CC96969B563C}" destId="{838C3CDD-58A2-4725-99C1-5D0C93F411B1}" srcOrd="0" destOrd="0" presId="urn:microsoft.com/office/officeart/2005/8/layout/bProcess2"/>
    <dgm:cxn modelId="{D064AA13-3AA9-42BF-BF71-05371AB086BA}" type="presParOf" srcId="{6BE3BAAF-3DBC-49EA-AE2C-CC96969B563C}" destId="{0FCD4E81-1905-4759-97AC-6718471EFAB4}" srcOrd="1" destOrd="0" presId="urn:microsoft.com/office/officeart/2005/8/layout/bProcess2"/>
    <dgm:cxn modelId="{D06D9CB6-6DC7-4419-99F2-80F486A9CB0B}" type="presParOf" srcId="{6752C879-07AA-4C48-8BCC-8982BAA778F9}" destId="{C8E4C422-75DF-4D7D-A879-F4B567318520}" srcOrd="3" destOrd="0" presId="urn:microsoft.com/office/officeart/2005/8/layout/bProcess2"/>
    <dgm:cxn modelId="{AD541C33-20F1-4978-8E91-E9A98D36BD8C}" type="presParOf" srcId="{6752C879-07AA-4C48-8BCC-8982BAA778F9}" destId="{0907C25C-B614-4623-BB2A-569A70E0759D}" srcOrd="4" destOrd="0" presId="urn:microsoft.com/office/officeart/2005/8/layout/bProcess2"/>
    <dgm:cxn modelId="{5D95E402-DBC3-4617-AD34-E2C14D94115C}" type="presParOf" srcId="{0907C25C-B614-4623-BB2A-569A70E0759D}" destId="{912C67E0-2554-4CCD-98CA-6FD94EF73E5E}" srcOrd="0" destOrd="0" presId="urn:microsoft.com/office/officeart/2005/8/layout/bProcess2"/>
    <dgm:cxn modelId="{7E4F24AA-5C91-41C2-8C35-1AA17C04339C}" type="presParOf" srcId="{0907C25C-B614-4623-BB2A-569A70E0759D}" destId="{C12BE8AC-C018-491C-AF8C-6BC2460E2EE4}" srcOrd="1" destOrd="0" presId="urn:microsoft.com/office/officeart/2005/8/layout/bProcess2"/>
    <dgm:cxn modelId="{881C8A16-79A0-4194-953C-71E4042AE3A1}" type="presParOf" srcId="{6752C879-07AA-4C48-8BCC-8982BAA778F9}" destId="{99CDA6DD-F388-4543-98F8-4759728ECBDE}" srcOrd="5" destOrd="0" presId="urn:microsoft.com/office/officeart/2005/8/layout/bProcess2"/>
    <dgm:cxn modelId="{FB7C1C3A-9907-4779-B7AA-C94EB3BA77CF}" type="presParOf" srcId="{6752C879-07AA-4C48-8BCC-8982BAA778F9}" destId="{4CADDD94-B8DE-4DB8-832B-5613BB269699}" srcOrd="6" destOrd="0" presId="urn:microsoft.com/office/officeart/2005/8/layout/bProcess2"/>
    <dgm:cxn modelId="{E1486B24-DF05-4B85-8FDD-98CBD1871BEC}" type="presParOf" srcId="{4CADDD94-B8DE-4DB8-832B-5613BB269699}" destId="{C41C2C70-C7A8-40A4-B61A-D7F224C411B3}" srcOrd="0" destOrd="0" presId="urn:microsoft.com/office/officeart/2005/8/layout/bProcess2"/>
    <dgm:cxn modelId="{ED9ADB89-DB39-469F-88E2-FFAAD5E5D72B}" type="presParOf" srcId="{4CADDD94-B8DE-4DB8-832B-5613BB269699}" destId="{6D456C01-4C3B-4D19-9BB0-F6EF12185454}" srcOrd="1" destOrd="0" presId="urn:microsoft.com/office/officeart/2005/8/layout/bProcess2"/>
    <dgm:cxn modelId="{EE1B2900-E6B9-4AAC-ADFA-4CEB14FFE674}" type="presParOf" srcId="{6752C879-07AA-4C48-8BCC-8982BAA778F9}" destId="{3A5A0517-4A8A-4997-B173-1AA841694C39}" srcOrd="7" destOrd="0" presId="urn:microsoft.com/office/officeart/2005/8/layout/bProcess2"/>
    <dgm:cxn modelId="{562F62BE-772C-4206-8DAE-8AE55A7B8114}" type="presParOf" srcId="{6752C879-07AA-4C48-8BCC-8982BAA778F9}" destId="{74825C03-FC12-4F4C-BBF9-8D87B037E042}" srcOrd="8" destOrd="0" presId="urn:microsoft.com/office/officeart/2005/8/layout/bProcess2"/>
    <dgm:cxn modelId="{28854DCB-C3E5-43CD-8399-91C8CCBAF608}" type="presParOf" srcId="{74825C03-FC12-4F4C-BBF9-8D87B037E042}" destId="{F83990E2-A7ED-4897-ABE8-0CFB8BA638FF}" srcOrd="0" destOrd="0" presId="urn:microsoft.com/office/officeart/2005/8/layout/bProcess2"/>
    <dgm:cxn modelId="{77C9303A-A95B-41C8-9BFC-081CEDB0F6C9}" type="presParOf" srcId="{74825C03-FC12-4F4C-BBF9-8D87B037E042}" destId="{05583F1A-204B-46CA-A2F4-DE7B66E84314}" srcOrd="1" destOrd="0" presId="urn:microsoft.com/office/officeart/2005/8/layout/bProcess2"/>
    <dgm:cxn modelId="{753EF036-14CA-40F0-A8C8-F62D26E5E31D}" type="presParOf" srcId="{6752C879-07AA-4C48-8BCC-8982BAA778F9}" destId="{AA559ED8-A8E2-42E4-A43C-A8A7EA84E6DF}" srcOrd="9" destOrd="0" presId="urn:microsoft.com/office/officeart/2005/8/layout/bProcess2"/>
    <dgm:cxn modelId="{42F4805F-7473-41BA-9507-8B4A89A1896F}" type="presParOf" srcId="{6752C879-07AA-4C48-8BCC-8982BAA778F9}" destId="{94C2F2C9-AB93-4193-8C88-D6ADB920BFD2}" srcOrd="10" destOrd="0" presId="urn:microsoft.com/office/officeart/2005/8/layout/bProcess2"/>
    <dgm:cxn modelId="{0AE7D06B-22BA-4F64-8865-580AD7D9B5F0}" type="presParOf" srcId="{94C2F2C9-AB93-4193-8C88-D6ADB920BFD2}" destId="{0B3F6B93-80D3-44E6-B88B-E386ADCB333F}" srcOrd="0" destOrd="0" presId="urn:microsoft.com/office/officeart/2005/8/layout/bProcess2"/>
    <dgm:cxn modelId="{B1A7EFFD-BAE0-4784-80B8-6E91C3BFB605}" type="presParOf" srcId="{94C2F2C9-AB93-4193-8C88-D6ADB920BFD2}" destId="{FE05D40E-2C0F-4294-BC68-82F74443343D}" srcOrd="1" destOrd="0" presId="urn:microsoft.com/office/officeart/2005/8/layout/bProcess2"/>
    <dgm:cxn modelId="{8CD10413-B8A7-4114-842B-D95FFEDADC55}" type="presParOf" srcId="{6752C879-07AA-4C48-8BCC-8982BAA778F9}" destId="{FE7C1DC9-D53D-4E31-BD38-537F4DE08EC1}" srcOrd="11" destOrd="0" presId="urn:microsoft.com/office/officeart/2005/8/layout/bProcess2"/>
    <dgm:cxn modelId="{BC4266B3-CA28-4847-8845-210359ECB2D7}" type="presParOf" srcId="{6752C879-07AA-4C48-8BCC-8982BAA778F9}" destId="{CB517390-1693-4999-8C7D-738A66710486}" srcOrd="12" destOrd="0" presId="urn:microsoft.com/office/officeart/2005/8/layout/bProcess2"/>
    <dgm:cxn modelId="{996DE0FC-CE86-4E91-A05C-05D98C60637A}" type="presParOf" srcId="{CB517390-1693-4999-8C7D-738A66710486}" destId="{636FE723-C198-49E8-9E88-E7D749B082D5}" srcOrd="0" destOrd="0" presId="urn:microsoft.com/office/officeart/2005/8/layout/bProcess2"/>
    <dgm:cxn modelId="{F2958CED-4F20-455A-AE9C-7B1EA4A3C2D4}" type="presParOf" srcId="{CB517390-1693-4999-8C7D-738A66710486}" destId="{6007D52F-D931-48AB-A7E8-CD1745EC4A3A}" srcOrd="1" destOrd="0" presId="urn:microsoft.com/office/officeart/2005/8/layout/bProcess2"/>
    <dgm:cxn modelId="{D1B907B2-1503-443B-9930-2B68EB93DD27}" type="presParOf" srcId="{6752C879-07AA-4C48-8BCC-8982BAA778F9}" destId="{C05A7C31-3DC3-4B49-A2A5-A6043D16003A}" srcOrd="13" destOrd="0" presId="urn:microsoft.com/office/officeart/2005/8/layout/bProcess2"/>
    <dgm:cxn modelId="{BC07383D-6C05-4004-8830-77E122654906}" type="presParOf" srcId="{6752C879-07AA-4C48-8BCC-8982BAA778F9}" destId="{48453928-B041-4B20-A1F4-1A8C09EAB6E2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30B88-92CC-43B0-B45D-01C448CA3FA4}">
      <dsp:nvSpPr>
        <dsp:cNvPr id="0" name=""/>
        <dsp:cNvSpPr/>
      </dsp:nvSpPr>
      <dsp:spPr>
        <a:xfrm rot="10800000">
          <a:off x="1764611" y="2160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Jefe de Departamento</a:t>
          </a:r>
          <a:endParaRPr lang="es-MX" sz="2400" kern="1200" dirty="0"/>
        </a:p>
      </dsp:txBody>
      <dsp:txXfrm rot="10800000">
        <a:off x="1951089" y="2160"/>
        <a:ext cx="6078944" cy="745914"/>
      </dsp:txXfrm>
    </dsp:sp>
    <dsp:sp modelId="{694A48AC-6CBF-447C-B400-444A9D666158}">
      <dsp:nvSpPr>
        <dsp:cNvPr id="0" name=""/>
        <dsp:cNvSpPr/>
      </dsp:nvSpPr>
      <dsp:spPr>
        <a:xfrm>
          <a:off x="1391654" y="2160"/>
          <a:ext cx="745914" cy="74591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85AEB3-C292-4FF3-8EFD-5818882050B9}">
      <dsp:nvSpPr>
        <dsp:cNvPr id="0" name=""/>
        <dsp:cNvSpPr/>
      </dsp:nvSpPr>
      <dsp:spPr>
        <a:xfrm rot="10800000">
          <a:off x="1764611" y="970735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Apoyo a los Coordinadores del Programa</a:t>
          </a:r>
          <a:endParaRPr lang="es-MX" sz="2400" kern="1200" dirty="0"/>
        </a:p>
      </dsp:txBody>
      <dsp:txXfrm rot="10800000">
        <a:off x="1951089" y="970735"/>
        <a:ext cx="6078944" cy="745914"/>
      </dsp:txXfrm>
    </dsp:sp>
    <dsp:sp modelId="{BA406651-29D6-441A-9810-2D3B83B06024}">
      <dsp:nvSpPr>
        <dsp:cNvPr id="0" name=""/>
        <dsp:cNvSpPr/>
      </dsp:nvSpPr>
      <dsp:spPr>
        <a:xfrm>
          <a:off x="1391654" y="970735"/>
          <a:ext cx="745914" cy="74591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A180EBA-31E0-48B3-A3DE-6279DF904BB2}">
      <dsp:nvSpPr>
        <dsp:cNvPr id="0" name=""/>
        <dsp:cNvSpPr/>
      </dsp:nvSpPr>
      <dsp:spPr>
        <a:xfrm rot="10800000">
          <a:off x="1764611" y="1939310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Mantenimiento de la solución de posgrado</a:t>
          </a:r>
          <a:endParaRPr lang="es-MX" sz="2400" kern="1200" dirty="0"/>
        </a:p>
      </dsp:txBody>
      <dsp:txXfrm rot="10800000">
        <a:off x="1951089" y="1939310"/>
        <a:ext cx="6078944" cy="745914"/>
      </dsp:txXfrm>
    </dsp:sp>
    <dsp:sp modelId="{7CFC9CA7-A4C3-45AD-9965-17A3FE4E33D5}">
      <dsp:nvSpPr>
        <dsp:cNvPr id="0" name=""/>
        <dsp:cNvSpPr/>
      </dsp:nvSpPr>
      <dsp:spPr>
        <a:xfrm>
          <a:off x="1391654" y="1939310"/>
          <a:ext cx="745914" cy="74591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077061-F7BF-4331-B40F-B7FB6DA50B64}">
      <dsp:nvSpPr>
        <dsp:cNvPr id="0" name=""/>
        <dsp:cNvSpPr/>
      </dsp:nvSpPr>
      <dsp:spPr>
        <a:xfrm rot="10800000">
          <a:off x="1764611" y="2907886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Atención a Alumnos de Tiempo Completo</a:t>
          </a:r>
          <a:endParaRPr lang="es-MX" sz="2400" kern="1200" dirty="0"/>
        </a:p>
      </dsp:txBody>
      <dsp:txXfrm rot="10800000">
        <a:off x="1951089" y="2907886"/>
        <a:ext cx="6078944" cy="745914"/>
      </dsp:txXfrm>
    </dsp:sp>
    <dsp:sp modelId="{71FC3483-ACDA-4A49-B2D5-0805D71CB16E}">
      <dsp:nvSpPr>
        <dsp:cNvPr id="0" name=""/>
        <dsp:cNvSpPr/>
      </dsp:nvSpPr>
      <dsp:spPr>
        <a:xfrm>
          <a:off x="1391654" y="2907886"/>
          <a:ext cx="745914" cy="74591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D64C3BB-CDA8-419F-81FB-241D10C382AA}">
      <dsp:nvSpPr>
        <dsp:cNvPr id="0" name=""/>
        <dsp:cNvSpPr/>
      </dsp:nvSpPr>
      <dsp:spPr>
        <a:xfrm rot="10800000">
          <a:off x="1764611" y="3876461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Graduaciones</a:t>
          </a:r>
          <a:endParaRPr lang="es-MX" sz="2400" kern="1200" dirty="0"/>
        </a:p>
      </dsp:txBody>
      <dsp:txXfrm rot="10800000">
        <a:off x="1951089" y="3876461"/>
        <a:ext cx="6078944" cy="745914"/>
      </dsp:txXfrm>
    </dsp:sp>
    <dsp:sp modelId="{A85C3EDF-3AEA-488C-A9EC-180E420A52A2}">
      <dsp:nvSpPr>
        <dsp:cNvPr id="0" name=""/>
        <dsp:cNvSpPr/>
      </dsp:nvSpPr>
      <dsp:spPr>
        <a:xfrm>
          <a:off x="1391654" y="3876461"/>
          <a:ext cx="745914" cy="74591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0A668-A88D-4C05-9F2E-F1CAC2F664D0}">
      <dsp:nvSpPr>
        <dsp:cNvPr id="0" name=""/>
        <dsp:cNvSpPr/>
      </dsp:nvSpPr>
      <dsp:spPr>
        <a:xfrm rot="5400000">
          <a:off x="5301610" y="-2020715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Proceso de admisión e inscripción, modificación de programas de actividades, cambios de programa, revocación de baja, revalidación de materias, graduación, y otros.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Gestión, organización y supervisión de Becas, proyectos de investigación, asignaturas y programas de estudio.</a:t>
          </a:r>
          <a:endParaRPr lang="es-MX" sz="1500" kern="1200" dirty="0"/>
        </a:p>
      </dsp:txBody>
      <dsp:txXfrm rot="-5400000">
        <a:off x="3127248" y="212755"/>
        <a:ext cx="5500444" cy="1092611"/>
      </dsp:txXfrm>
    </dsp:sp>
    <dsp:sp modelId="{D0F87725-FBA5-414D-80CA-A99A9CC2FA66}">
      <dsp:nvSpPr>
        <dsp:cNvPr id="0" name=""/>
        <dsp:cNvSpPr/>
      </dsp:nvSpPr>
      <dsp:spPr>
        <a:xfrm>
          <a:off x="0" y="2293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smtClean="0"/>
            <a:t>Control Escolar</a:t>
          </a:r>
          <a:endParaRPr lang="es-MX" sz="4100" kern="1200" dirty="0"/>
        </a:p>
      </dsp:txBody>
      <dsp:txXfrm>
        <a:off x="73885" y="76178"/>
        <a:ext cx="2979478" cy="1365764"/>
      </dsp:txXfrm>
    </dsp:sp>
    <dsp:sp modelId="{43681C61-DF20-4B40-BE5E-5C04519F8D85}">
      <dsp:nvSpPr>
        <dsp:cNvPr id="0" name=""/>
        <dsp:cNvSpPr/>
      </dsp:nvSpPr>
      <dsp:spPr>
        <a:xfrm rot="5400000">
          <a:off x="5301610" y="-431504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Integrar las propuestas de asuntos académicos, elaboración de actas de colegio, dar seguimiento a los acuerdos de colegio, coordinar las comisiones emanadas del colegio.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Proponer al colegio los calendarios de reuniones de trabajo, calendarios académicos y de procesos de admisión.</a:t>
          </a:r>
          <a:endParaRPr lang="es-MX" sz="1500" kern="1200" dirty="0"/>
        </a:p>
      </dsp:txBody>
      <dsp:txXfrm rot="-5400000">
        <a:off x="3127248" y="1801966"/>
        <a:ext cx="5500444" cy="1092611"/>
      </dsp:txXfrm>
    </dsp:sp>
    <dsp:sp modelId="{61B34CAB-FB17-4B47-8D76-54FBD29DEC04}">
      <dsp:nvSpPr>
        <dsp:cNvPr id="0" name=""/>
        <dsp:cNvSpPr/>
      </dsp:nvSpPr>
      <dsp:spPr>
        <a:xfrm>
          <a:off x="0" y="1591504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Sesiones de Colegio</a:t>
          </a:r>
          <a:endParaRPr lang="es-MX" sz="4100" kern="1200" dirty="0"/>
        </a:p>
      </dsp:txBody>
      <dsp:txXfrm>
        <a:off x="73885" y="1665389"/>
        <a:ext cx="2979478" cy="1365764"/>
      </dsp:txXfrm>
    </dsp:sp>
    <dsp:sp modelId="{A6AB261B-B796-4FE6-90E7-8A8F1CB4BB70}">
      <dsp:nvSpPr>
        <dsp:cNvPr id="0" name=""/>
        <dsp:cNvSpPr/>
      </dsp:nvSpPr>
      <dsp:spPr>
        <a:xfrm rot="5400000">
          <a:off x="5301610" y="1157707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Supervisar la difusión de las convocatorias internas y externas del programa, proyectos de investigación y del Programa Institucional de Formación de Investigadores (PIFI).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Promover la incorporación de alumnos a proyectos de investigación y conformar nuevos cuadros de investigadores.</a:t>
          </a:r>
          <a:endParaRPr lang="es-MX" sz="1500" kern="1200" dirty="0"/>
        </a:p>
      </dsp:txBody>
      <dsp:txXfrm rot="-5400000">
        <a:off x="3127248" y="3391177"/>
        <a:ext cx="5500444" cy="1092611"/>
      </dsp:txXfrm>
    </dsp:sp>
    <dsp:sp modelId="{948CED32-4362-4C1B-8100-89E2643A3052}">
      <dsp:nvSpPr>
        <dsp:cNvPr id="0" name=""/>
        <dsp:cNvSpPr/>
      </dsp:nvSpPr>
      <dsp:spPr>
        <a:xfrm>
          <a:off x="0" y="3180716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Difusión del programa</a:t>
          </a:r>
          <a:endParaRPr lang="es-MX" sz="4100" kern="1200" dirty="0"/>
        </a:p>
      </dsp:txBody>
      <dsp:txXfrm>
        <a:off x="73885" y="3254601"/>
        <a:ext cx="2979478" cy="1365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C063-5549-4D0F-B782-8430CD82DFF0}">
      <dsp:nvSpPr>
        <dsp:cNvPr id="0" name=""/>
        <dsp:cNvSpPr/>
      </dsp:nvSpPr>
      <dsp:spPr>
        <a:xfrm>
          <a:off x="1069" y="507348"/>
          <a:ext cx="2017784" cy="2017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Admisión</a:t>
          </a:r>
          <a:endParaRPr lang="es-MX" sz="2300" kern="1200" dirty="0"/>
        </a:p>
      </dsp:txBody>
      <dsp:txXfrm>
        <a:off x="296567" y="802846"/>
        <a:ext cx="1426788" cy="1426788"/>
      </dsp:txXfrm>
    </dsp:sp>
    <dsp:sp modelId="{FA58570B-B664-4E20-9A75-76CEA8FE478A}">
      <dsp:nvSpPr>
        <dsp:cNvPr id="0" name=""/>
        <dsp:cNvSpPr/>
      </dsp:nvSpPr>
      <dsp:spPr>
        <a:xfrm rot="10800000">
          <a:off x="656849" y="2785679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CD4E81-1905-4759-97AC-6718471EFAB4}">
      <dsp:nvSpPr>
        <dsp:cNvPr id="0" name=""/>
        <dsp:cNvSpPr/>
      </dsp:nvSpPr>
      <dsp:spPr>
        <a:xfrm>
          <a:off x="337030" y="3567318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Inscripción / Reinscripción</a:t>
          </a:r>
          <a:endParaRPr lang="es-MX" sz="1200" kern="1200" dirty="0"/>
        </a:p>
      </dsp:txBody>
      <dsp:txXfrm>
        <a:off x="534127" y="3764415"/>
        <a:ext cx="951668" cy="951668"/>
      </dsp:txXfrm>
    </dsp:sp>
    <dsp:sp modelId="{C8E4C422-75DF-4D7D-A879-F4B567318520}">
      <dsp:nvSpPr>
        <dsp:cNvPr id="0" name=""/>
        <dsp:cNvSpPr/>
      </dsp:nvSpPr>
      <dsp:spPr>
        <a:xfrm rot="5400000">
          <a:off x="2185820" y="3964070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BE8AC-C018-491C-AF8C-6BC2460E2EE4}">
      <dsp:nvSpPr>
        <dsp:cNvPr id="0" name=""/>
        <dsp:cNvSpPr/>
      </dsp:nvSpPr>
      <dsp:spPr>
        <a:xfrm>
          <a:off x="3363707" y="3567318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Trámite de beca (</a:t>
          </a:r>
          <a:r>
            <a:rPr lang="es-MX" sz="1200" kern="1200" dirty="0" err="1" smtClean="0"/>
            <a:t>CONACyT</a:t>
          </a:r>
          <a:r>
            <a:rPr lang="es-MX" sz="1200" kern="1200" dirty="0" smtClean="0"/>
            <a:t>, Institucional)</a:t>
          </a:r>
          <a:endParaRPr lang="es-MX" sz="1200" kern="1200" dirty="0"/>
        </a:p>
      </dsp:txBody>
      <dsp:txXfrm>
        <a:off x="3560804" y="3764415"/>
        <a:ext cx="951668" cy="951668"/>
      </dsp:txXfrm>
    </dsp:sp>
    <dsp:sp modelId="{99CDA6DD-F388-4543-98F8-4759728ECBDE}">
      <dsp:nvSpPr>
        <dsp:cNvPr id="0" name=""/>
        <dsp:cNvSpPr/>
      </dsp:nvSpPr>
      <dsp:spPr>
        <a:xfrm>
          <a:off x="3683526" y="2586433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56C01-4C3B-4D19-9BB0-F6EF12185454}">
      <dsp:nvSpPr>
        <dsp:cNvPr id="0" name=""/>
        <dsp:cNvSpPr/>
      </dsp:nvSpPr>
      <dsp:spPr>
        <a:xfrm>
          <a:off x="3363707" y="843309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comité tutorial / Tema de tesis</a:t>
          </a:r>
          <a:endParaRPr lang="es-MX" sz="1200" kern="1200" dirty="0"/>
        </a:p>
      </dsp:txBody>
      <dsp:txXfrm>
        <a:off x="3560804" y="1040406"/>
        <a:ext cx="951668" cy="951668"/>
      </dsp:txXfrm>
    </dsp:sp>
    <dsp:sp modelId="{3A5A0517-4A8A-4997-B173-1AA841694C39}">
      <dsp:nvSpPr>
        <dsp:cNvPr id="0" name=""/>
        <dsp:cNvSpPr/>
      </dsp:nvSpPr>
      <dsp:spPr>
        <a:xfrm rot="5483800">
          <a:off x="5044546" y="1273245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83F1A-204B-46CA-A2F4-DE7B66E84314}">
      <dsp:nvSpPr>
        <dsp:cNvPr id="0" name=""/>
        <dsp:cNvSpPr/>
      </dsp:nvSpPr>
      <dsp:spPr>
        <a:xfrm>
          <a:off x="6054422" y="507348"/>
          <a:ext cx="2041444" cy="21659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Actas grupales de evaluación / comité tutorial / desempeño académico</a:t>
          </a:r>
          <a:endParaRPr lang="es-MX" sz="1400" kern="1200" dirty="0"/>
        </a:p>
      </dsp:txBody>
      <dsp:txXfrm>
        <a:off x="6353385" y="824544"/>
        <a:ext cx="1443518" cy="1531557"/>
      </dsp:txXfrm>
    </dsp:sp>
    <dsp:sp modelId="{AA559ED8-A8E2-42E4-A43C-A8A7EA84E6DF}">
      <dsp:nvSpPr>
        <dsp:cNvPr id="0" name=""/>
        <dsp:cNvSpPr/>
      </dsp:nvSpPr>
      <dsp:spPr>
        <a:xfrm rot="10800000">
          <a:off x="6722032" y="2933844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05D40E-2C0F-4294-BC68-82F74443343D}">
      <dsp:nvSpPr>
        <dsp:cNvPr id="0" name=""/>
        <dsp:cNvSpPr/>
      </dsp:nvSpPr>
      <dsp:spPr>
        <a:xfrm>
          <a:off x="6402213" y="3715484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Autorización de Examen /Registro libro de actas</a:t>
          </a:r>
          <a:endParaRPr lang="es-MX" sz="1200" kern="1200" dirty="0"/>
        </a:p>
      </dsp:txBody>
      <dsp:txXfrm>
        <a:off x="6599310" y="3912581"/>
        <a:ext cx="951668" cy="951668"/>
      </dsp:txXfrm>
    </dsp:sp>
    <dsp:sp modelId="{FE7C1DC9-D53D-4E31-BD38-537F4DE08EC1}">
      <dsp:nvSpPr>
        <dsp:cNvPr id="0" name=""/>
        <dsp:cNvSpPr/>
      </dsp:nvSpPr>
      <dsp:spPr>
        <a:xfrm rot="5400000">
          <a:off x="8256918" y="4112235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7D52F-D931-48AB-A7E8-CD1745EC4A3A}">
      <dsp:nvSpPr>
        <dsp:cNvPr id="0" name=""/>
        <dsp:cNvSpPr/>
      </dsp:nvSpPr>
      <dsp:spPr>
        <a:xfrm>
          <a:off x="9440719" y="3715484"/>
          <a:ext cx="1345862" cy="1345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 dirty="0"/>
        </a:p>
      </dsp:txBody>
      <dsp:txXfrm>
        <a:off x="9637816" y="3912581"/>
        <a:ext cx="951668" cy="951668"/>
      </dsp:txXfrm>
    </dsp:sp>
    <dsp:sp modelId="{C05A7C31-3DC3-4B49-A2A5-A6043D16003A}">
      <dsp:nvSpPr>
        <dsp:cNvPr id="0" name=""/>
        <dsp:cNvSpPr/>
      </dsp:nvSpPr>
      <dsp:spPr>
        <a:xfrm>
          <a:off x="9760538" y="2902579"/>
          <a:ext cx="706224" cy="552358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53928-B041-4B20-A1F4-1A8C09EAB6E2}">
      <dsp:nvSpPr>
        <dsp:cNvPr id="0" name=""/>
        <dsp:cNvSpPr/>
      </dsp:nvSpPr>
      <dsp:spPr>
        <a:xfrm>
          <a:off x="9104758" y="655514"/>
          <a:ext cx="2017784" cy="2017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Tramite Certificado y Titulo</a:t>
          </a:r>
          <a:endParaRPr lang="es-MX" sz="2300" kern="1200" dirty="0"/>
        </a:p>
      </dsp:txBody>
      <dsp:txXfrm>
        <a:off x="9400256" y="951012"/>
        <a:ext cx="1426788" cy="1426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10/29/2014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57390" cy="2514601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Solución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Control Escolar para el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Programa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 en CICATA.</a:t>
            </a:r>
            <a:endParaRPr lang="es-ES" sz="54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389240" cy="1681584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Primera Reunión.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Definición de los requisitos funcionales de la solución a partir de los casos de uso.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74132" y="6300815"/>
            <a:ext cx="5389240" cy="529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Por: M en C. Pedro Antonio Martínez Arteaga</a:t>
            </a:r>
          </a:p>
          <a:p>
            <a:r>
              <a:rPr lang="es-ES" sz="1600" dirty="0" smtClean="0"/>
              <a:t>CICATA Querétaro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La máquina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25974"/>
              </p:ext>
            </p:extLst>
          </p:nvPr>
        </p:nvGraphicFramePr>
        <p:xfrm>
          <a:off x="1413892" y="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4333502" y="4707780"/>
            <a:ext cx="2150220" cy="2150220"/>
            <a:chOff x="3542609" y="241625"/>
            <a:chExt cx="2150220" cy="2150220"/>
          </a:xfrm>
        </p:grpSpPr>
        <p:sp>
          <p:nvSpPr>
            <p:cNvPr id="8" name="Forma 7"/>
            <p:cNvSpPr/>
            <p:nvPr/>
          </p:nvSpPr>
          <p:spPr>
            <a:xfrm rot="20700000">
              <a:off x="3542609" y="241625"/>
              <a:ext cx="2150220" cy="2150220"/>
            </a:xfrm>
            <a:prstGeom prst="gear6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orma 4"/>
            <p:cNvSpPr/>
            <p:nvPr/>
          </p:nvSpPr>
          <p:spPr>
            <a:xfrm>
              <a:off x="4014216" y="713232"/>
              <a:ext cx="1207008" cy="1207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dirty="0" smtClean="0"/>
                <a:t>Alumnos y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kern="1200" dirty="0" smtClean="0"/>
                <a:t>Aspirantes</a:t>
              </a:r>
              <a:endParaRPr lang="es-MX" sz="1600" kern="1200" dirty="0"/>
            </a:p>
          </p:txBody>
        </p:sp>
      </p:grpSp>
      <p:sp>
        <p:nvSpPr>
          <p:cNvPr id="12" name="Forma 11"/>
          <p:cNvSpPr/>
          <p:nvPr/>
        </p:nvSpPr>
        <p:spPr>
          <a:xfrm rot="10340113">
            <a:off x="4143301" y="5040201"/>
            <a:ext cx="2806293" cy="224412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2672818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+mj-ea"/>
                <a:cs typeface="+mj-cs"/>
              </a:rPr>
              <a:t>Personal del Departamento (Recursos Humanos)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  <a:ea typeface="+mj-ea"/>
              <a:cs typeface="+mj-cs"/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082367"/>
              </p:ext>
            </p:extLst>
          </p:nvPr>
        </p:nvGraphicFramePr>
        <p:xfrm>
          <a:off x="1065213" y="1828800"/>
          <a:ext cx="9421688" cy="46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144000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Funciones*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Jefe de Departamento de 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96855"/>
              </p:ext>
            </p:extLst>
          </p:nvPr>
        </p:nvGraphicFramePr>
        <p:xfrm>
          <a:off x="1065213" y="1828800"/>
          <a:ext cx="8686800" cy="46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878388" y="6491611"/>
            <a:ext cx="547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*Reglamento de Estudios de Posgrado del IPN, 2006. Art. 90.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2" y="-374104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Casos de Uso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68" y="692696"/>
            <a:ext cx="9045748" cy="61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7944"/>
            <a:ext cx="8686801" cy="1066800"/>
          </a:xfrm>
        </p:spPr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Escolar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477402"/>
              </p:ext>
            </p:extLst>
          </p:nvPr>
        </p:nvGraphicFramePr>
        <p:xfrm>
          <a:off x="659431" y="1196752"/>
          <a:ext cx="11123613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5408612" y="5805264"/>
            <a:ext cx="1080120" cy="771609"/>
            <a:chOff x="3372594" y="3642328"/>
            <a:chExt cx="1347673" cy="1347673"/>
          </a:xfrm>
        </p:grpSpPr>
        <p:sp>
          <p:nvSpPr>
            <p:cNvPr id="7" name="Elipse 6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Movilidad</a:t>
              </a:r>
              <a:endParaRPr lang="es-MX" sz="1200" kern="12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31296" y="4437112"/>
            <a:ext cx="1355204" cy="771609"/>
            <a:chOff x="3372594" y="3642328"/>
            <a:chExt cx="1347673" cy="1347673"/>
          </a:xfrm>
        </p:grpSpPr>
        <p:sp>
          <p:nvSpPr>
            <p:cNvPr id="11" name="Elipse 10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Productividad</a:t>
              </a:r>
              <a:endParaRPr lang="es-MX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5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Hallazgos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Falta información acerca de los comités tutoriales.</a:t>
            </a:r>
          </a:p>
          <a:p>
            <a:r>
              <a:rPr lang="es-MX" dirty="0" smtClean="0"/>
              <a:t>Falta información acerca de la programación de materias, horarios y determinación de aulas.</a:t>
            </a:r>
          </a:p>
          <a:p>
            <a:r>
              <a:rPr lang="es-MX" dirty="0" smtClean="0"/>
              <a:t>Proceso de admisión</a:t>
            </a:r>
          </a:p>
          <a:p>
            <a:pPr marL="4572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3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¿Dudas, comentarios?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40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328</Words>
  <Application>Microsoft Office PowerPoint</Application>
  <PresentationFormat>Personalizado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Solución de Control Escolar para el  Programa de Posgrado en CICATA.</vt:lpstr>
      <vt:lpstr>La máquina Posgrado</vt:lpstr>
      <vt:lpstr>Personal del Departamento (Recursos Humanos)</vt:lpstr>
      <vt:lpstr>Funciones*  Jefe de Departamento de Posgrado</vt:lpstr>
      <vt:lpstr>Casos de Uso</vt:lpstr>
      <vt:lpstr>Control Escolar</vt:lpstr>
      <vt:lpstr>Hallazgos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2014-10-15T01:23:24Z</dcterms:created>
  <dcterms:modified xsi:type="dcterms:W3CDTF">2014-10-30T00:41:56Z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