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8" r:id="rId5"/>
    <p:sldId id="267" r:id="rId6"/>
    <p:sldId id="271" r:id="rId7"/>
    <p:sldId id="269" r:id="rId8"/>
    <p:sldId id="272" r:id="rId9"/>
    <p:sldId id="274" r:id="rId10"/>
    <p:sldId id="270" r:id="rId11"/>
    <p:sldId id="27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howGuides="1">
      <p:cViewPr varScale="1">
        <p:scale>
          <a:sx n="74" d="100"/>
          <a:sy n="74" d="100"/>
        </p:scale>
        <p:origin x="456" y="5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29161-D7CF-46C7-BB13-9200597A303A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</dgm:pt>
    <dgm:pt modelId="{D80889A0-B623-4CB1-869F-B4592782A677}">
      <dgm:prSet phldrT="[Texto]"/>
      <dgm:spPr/>
      <dgm:t>
        <a:bodyPr/>
        <a:lstStyle/>
        <a:p>
          <a:r>
            <a:rPr lang="es-MX" dirty="0" smtClean="0"/>
            <a:t>Colegio de Profesores</a:t>
          </a:r>
        </a:p>
        <a:p>
          <a:endParaRPr lang="es-MX" dirty="0" smtClean="0"/>
        </a:p>
      </dgm:t>
    </dgm:pt>
    <dgm:pt modelId="{55EB1D51-8405-4F67-9E16-10C2995BA872}" type="parTrans" cxnId="{F905A04F-7867-4FA7-94CD-CFF0FC6DAF1B}">
      <dgm:prSet/>
      <dgm:spPr/>
      <dgm:t>
        <a:bodyPr/>
        <a:lstStyle/>
        <a:p>
          <a:endParaRPr lang="es-MX"/>
        </a:p>
      </dgm:t>
    </dgm:pt>
    <dgm:pt modelId="{8CE10AF8-569C-4694-A0AE-E512F30AD847}" type="sibTrans" cxnId="{F905A04F-7867-4FA7-94CD-CFF0FC6DAF1B}">
      <dgm:prSet/>
      <dgm:spPr/>
      <dgm:t>
        <a:bodyPr/>
        <a:lstStyle/>
        <a:p>
          <a:endParaRPr lang="es-MX"/>
        </a:p>
      </dgm:t>
    </dgm:pt>
    <dgm:pt modelId="{1FDEF0FE-607D-4E88-9B8A-2588924B82B0}">
      <dgm:prSet phldrT="[Texto]"/>
      <dgm:spPr/>
      <dgm:t>
        <a:bodyPr/>
        <a:lstStyle/>
        <a:p>
          <a:r>
            <a:rPr lang="es-MX" dirty="0" smtClean="0"/>
            <a:t>Secretaría de Investigación  y Posgrado</a:t>
          </a:r>
          <a:endParaRPr lang="es-MX" dirty="0"/>
        </a:p>
      </dgm:t>
    </dgm:pt>
    <dgm:pt modelId="{F5C5B7D9-4C5A-463A-A75F-BF819BB93E74}" type="parTrans" cxnId="{1ED6C8FB-2D0F-4618-962A-E9A0060257DB}">
      <dgm:prSet/>
      <dgm:spPr/>
      <dgm:t>
        <a:bodyPr/>
        <a:lstStyle/>
        <a:p>
          <a:endParaRPr lang="es-MX"/>
        </a:p>
      </dgm:t>
    </dgm:pt>
    <dgm:pt modelId="{421B44CE-63B5-4AA9-ABF7-AFC017C5A773}" type="sibTrans" cxnId="{1ED6C8FB-2D0F-4618-962A-E9A0060257DB}">
      <dgm:prSet/>
      <dgm:spPr/>
      <dgm:t>
        <a:bodyPr/>
        <a:lstStyle/>
        <a:p>
          <a:endParaRPr lang="es-MX"/>
        </a:p>
      </dgm:t>
    </dgm:pt>
    <dgm:pt modelId="{B9CAFF56-D8BB-450C-8E26-4D1C03815EB9}">
      <dgm:prSet phldrT="[Texto]"/>
      <dgm:spPr/>
      <dgm:t>
        <a:bodyPr/>
        <a:lstStyle/>
        <a:p>
          <a:endParaRPr lang="es-MX"/>
        </a:p>
      </dgm:t>
    </dgm:pt>
    <dgm:pt modelId="{6F7D6343-58A0-4A69-9688-58E70E1B8D52}" type="parTrans" cxnId="{6202F0BE-E999-4D75-8984-3BA738C21A2A}">
      <dgm:prSet/>
      <dgm:spPr/>
      <dgm:t>
        <a:bodyPr/>
        <a:lstStyle/>
        <a:p>
          <a:endParaRPr lang="es-MX"/>
        </a:p>
      </dgm:t>
    </dgm:pt>
    <dgm:pt modelId="{B37A9CE3-51FD-4E8B-A1A5-C199663B2075}" type="sibTrans" cxnId="{6202F0BE-E999-4D75-8984-3BA738C21A2A}">
      <dgm:prSet/>
      <dgm:spPr/>
      <dgm:t>
        <a:bodyPr/>
        <a:lstStyle/>
        <a:p>
          <a:endParaRPr lang="es-MX"/>
        </a:p>
      </dgm:t>
    </dgm:pt>
    <dgm:pt modelId="{BE81D46C-BC3A-4E1C-85C0-FCDF27517E7B}">
      <dgm:prSet phldrT="[Texto]"/>
      <dgm:spPr/>
      <dgm:t>
        <a:bodyPr/>
        <a:lstStyle/>
        <a:p>
          <a:r>
            <a:rPr lang="es-MX" dirty="0" smtClean="0"/>
            <a:t>Departamento de Estudios de Posgrado</a:t>
          </a:r>
        </a:p>
        <a:p>
          <a:r>
            <a:rPr lang="es-MX" dirty="0" smtClean="0"/>
            <a:t>(CABAE)</a:t>
          </a:r>
          <a:endParaRPr lang="es-MX" dirty="0"/>
        </a:p>
      </dgm:t>
    </dgm:pt>
    <dgm:pt modelId="{0F95F337-DC60-43AC-AAEB-9433B61837E5}" type="sibTrans" cxnId="{23ACC834-AB13-47AE-9F52-E1D69A2B0EA1}">
      <dgm:prSet/>
      <dgm:spPr/>
      <dgm:t>
        <a:bodyPr/>
        <a:lstStyle/>
        <a:p>
          <a:endParaRPr lang="es-MX"/>
        </a:p>
      </dgm:t>
    </dgm:pt>
    <dgm:pt modelId="{DEBAC74B-8B3A-416F-B8FA-FF47A66D1E7F}" type="parTrans" cxnId="{23ACC834-AB13-47AE-9F52-E1D69A2B0EA1}">
      <dgm:prSet/>
      <dgm:spPr/>
      <dgm:t>
        <a:bodyPr/>
        <a:lstStyle/>
        <a:p>
          <a:endParaRPr lang="es-MX"/>
        </a:p>
      </dgm:t>
    </dgm:pt>
    <dgm:pt modelId="{796D0DBC-5AAC-4E4B-8B5F-1E974E5DBA5B}" type="pres">
      <dgm:prSet presAssocID="{8B329161-D7CF-46C7-BB13-9200597A303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FCAB493-12A8-42B5-996F-6EB2CCCB5B54}" type="pres">
      <dgm:prSet presAssocID="{BE81D46C-BC3A-4E1C-85C0-FCDF27517E7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DDA8F48-29DF-406B-A175-70E5EE6BF5BD}" type="pres">
      <dgm:prSet presAssocID="{BE81D46C-BC3A-4E1C-85C0-FCDF27517E7B}" presName="gear1srcNode" presStyleLbl="node1" presStyleIdx="0" presStyleCnt="3"/>
      <dgm:spPr/>
      <dgm:t>
        <a:bodyPr/>
        <a:lstStyle/>
        <a:p>
          <a:endParaRPr lang="es-MX"/>
        </a:p>
      </dgm:t>
    </dgm:pt>
    <dgm:pt modelId="{193A33BB-720F-4928-A0C9-B42F79EAB804}" type="pres">
      <dgm:prSet presAssocID="{BE81D46C-BC3A-4E1C-85C0-FCDF27517E7B}" presName="gear1dstNode" presStyleLbl="node1" presStyleIdx="0" presStyleCnt="3"/>
      <dgm:spPr/>
      <dgm:t>
        <a:bodyPr/>
        <a:lstStyle/>
        <a:p>
          <a:endParaRPr lang="es-MX"/>
        </a:p>
      </dgm:t>
    </dgm:pt>
    <dgm:pt modelId="{C797F319-3F55-4711-A339-311A57DDEE3E}" type="pres">
      <dgm:prSet presAssocID="{D80889A0-B623-4CB1-869F-B4592782A67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DA473C3-C8D7-4EF8-BEB8-5643F6BA7D7D}" type="pres">
      <dgm:prSet presAssocID="{D80889A0-B623-4CB1-869F-B4592782A677}" presName="gear2srcNode" presStyleLbl="node1" presStyleIdx="1" presStyleCnt="3"/>
      <dgm:spPr/>
      <dgm:t>
        <a:bodyPr/>
        <a:lstStyle/>
        <a:p>
          <a:endParaRPr lang="es-MX"/>
        </a:p>
      </dgm:t>
    </dgm:pt>
    <dgm:pt modelId="{52860D7F-1E06-4935-8C77-67A17857D706}" type="pres">
      <dgm:prSet presAssocID="{D80889A0-B623-4CB1-869F-B4592782A677}" presName="gear2dstNode" presStyleLbl="node1" presStyleIdx="1" presStyleCnt="3"/>
      <dgm:spPr/>
      <dgm:t>
        <a:bodyPr/>
        <a:lstStyle/>
        <a:p>
          <a:endParaRPr lang="es-MX"/>
        </a:p>
      </dgm:t>
    </dgm:pt>
    <dgm:pt modelId="{7CC3357A-69DE-4A3E-8FA8-265D2585E664}" type="pres">
      <dgm:prSet presAssocID="{1FDEF0FE-607D-4E88-9B8A-2588924B82B0}" presName="gear3" presStyleLbl="node1" presStyleIdx="2" presStyleCnt="3"/>
      <dgm:spPr/>
      <dgm:t>
        <a:bodyPr/>
        <a:lstStyle/>
        <a:p>
          <a:endParaRPr lang="es-MX"/>
        </a:p>
      </dgm:t>
    </dgm:pt>
    <dgm:pt modelId="{758E0F46-1B33-47C7-A415-6A5AA7CAF2AA}" type="pres">
      <dgm:prSet presAssocID="{1FDEF0FE-607D-4E88-9B8A-2588924B82B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EAE2E3-40B4-4DEE-B64D-A7E3D752B0F3}" type="pres">
      <dgm:prSet presAssocID="{1FDEF0FE-607D-4E88-9B8A-2588924B82B0}" presName="gear3srcNode" presStyleLbl="node1" presStyleIdx="2" presStyleCnt="3"/>
      <dgm:spPr/>
      <dgm:t>
        <a:bodyPr/>
        <a:lstStyle/>
        <a:p>
          <a:endParaRPr lang="es-MX"/>
        </a:p>
      </dgm:t>
    </dgm:pt>
    <dgm:pt modelId="{D91A4207-E4E6-4B96-8FC4-7EB146599E49}" type="pres">
      <dgm:prSet presAssocID="{1FDEF0FE-607D-4E88-9B8A-2588924B82B0}" presName="gear3dstNode" presStyleLbl="node1" presStyleIdx="2" presStyleCnt="3"/>
      <dgm:spPr/>
      <dgm:t>
        <a:bodyPr/>
        <a:lstStyle/>
        <a:p>
          <a:endParaRPr lang="es-MX"/>
        </a:p>
      </dgm:t>
    </dgm:pt>
    <dgm:pt modelId="{4FC18491-EC6D-4D57-B527-86F0A09436F6}" type="pres">
      <dgm:prSet presAssocID="{0F95F337-DC60-43AC-AAEB-9433B61837E5}" presName="connector1" presStyleLbl="sibTrans2D1" presStyleIdx="0" presStyleCnt="3"/>
      <dgm:spPr/>
      <dgm:t>
        <a:bodyPr/>
        <a:lstStyle/>
        <a:p>
          <a:endParaRPr lang="es-MX"/>
        </a:p>
      </dgm:t>
    </dgm:pt>
    <dgm:pt modelId="{9E3B7E6D-6719-44BA-B60C-943D2BC7A83F}" type="pres">
      <dgm:prSet presAssocID="{8CE10AF8-569C-4694-A0AE-E512F30AD847}" presName="connector2" presStyleLbl="sibTrans2D1" presStyleIdx="1" presStyleCnt="3"/>
      <dgm:spPr/>
      <dgm:t>
        <a:bodyPr/>
        <a:lstStyle/>
        <a:p>
          <a:endParaRPr lang="es-MX"/>
        </a:p>
      </dgm:t>
    </dgm:pt>
    <dgm:pt modelId="{BB3E30E8-6DFB-436A-AF7A-35AFDDAD667E}" type="pres">
      <dgm:prSet presAssocID="{421B44CE-63B5-4AA9-ABF7-AFC017C5A773}" presName="connector3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02425892-2FEB-4AFC-89A8-BE4E07088186}" type="presOf" srcId="{0F95F337-DC60-43AC-AAEB-9433B61837E5}" destId="{4FC18491-EC6D-4D57-B527-86F0A09436F6}" srcOrd="0" destOrd="0" presId="urn:microsoft.com/office/officeart/2005/8/layout/gear1"/>
    <dgm:cxn modelId="{29D399B6-89E8-4F72-A0E0-CF7177E719AC}" type="presOf" srcId="{D80889A0-B623-4CB1-869F-B4592782A677}" destId="{4DA473C3-C8D7-4EF8-BEB8-5643F6BA7D7D}" srcOrd="1" destOrd="0" presId="urn:microsoft.com/office/officeart/2005/8/layout/gear1"/>
    <dgm:cxn modelId="{AB008CEB-9ACD-4BE0-9221-B6C85A4F505F}" type="presOf" srcId="{8B329161-D7CF-46C7-BB13-9200597A303A}" destId="{796D0DBC-5AAC-4E4B-8B5F-1E974E5DBA5B}" srcOrd="0" destOrd="0" presId="urn:microsoft.com/office/officeart/2005/8/layout/gear1"/>
    <dgm:cxn modelId="{A6774A3E-A597-49C7-8866-FDCCA484E7CA}" type="presOf" srcId="{D80889A0-B623-4CB1-869F-B4592782A677}" destId="{C797F319-3F55-4711-A339-311A57DDEE3E}" srcOrd="0" destOrd="0" presId="urn:microsoft.com/office/officeart/2005/8/layout/gear1"/>
    <dgm:cxn modelId="{6202F0BE-E999-4D75-8984-3BA738C21A2A}" srcId="{8B329161-D7CF-46C7-BB13-9200597A303A}" destId="{B9CAFF56-D8BB-450C-8E26-4D1C03815EB9}" srcOrd="3" destOrd="0" parTransId="{6F7D6343-58A0-4A69-9688-58E70E1B8D52}" sibTransId="{B37A9CE3-51FD-4E8B-A1A5-C199663B2075}"/>
    <dgm:cxn modelId="{A3C797AE-5E40-45B2-94BD-36569116EAAF}" type="presOf" srcId="{BE81D46C-BC3A-4E1C-85C0-FCDF27517E7B}" destId="{193A33BB-720F-4928-A0C9-B42F79EAB804}" srcOrd="2" destOrd="0" presId="urn:microsoft.com/office/officeart/2005/8/layout/gear1"/>
    <dgm:cxn modelId="{23ACC834-AB13-47AE-9F52-E1D69A2B0EA1}" srcId="{8B329161-D7CF-46C7-BB13-9200597A303A}" destId="{BE81D46C-BC3A-4E1C-85C0-FCDF27517E7B}" srcOrd="0" destOrd="0" parTransId="{DEBAC74B-8B3A-416F-B8FA-FF47A66D1E7F}" sibTransId="{0F95F337-DC60-43AC-AAEB-9433B61837E5}"/>
    <dgm:cxn modelId="{0C9E0E46-B9C0-4210-964B-81B0B8E71D2E}" type="presOf" srcId="{1FDEF0FE-607D-4E88-9B8A-2588924B82B0}" destId="{BBEAE2E3-40B4-4DEE-B64D-A7E3D752B0F3}" srcOrd="2" destOrd="0" presId="urn:microsoft.com/office/officeart/2005/8/layout/gear1"/>
    <dgm:cxn modelId="{3EBF2F3D-FD56-4277-8F0D-A146590F9F59}" type="presOf" srcId="{1FDEF0FE-607D-4E88-9B8A-2588924B82B0}" destId="{D91A4207-E4E6-4B96-8FC4-7EB146599E49}" srcOrd="3" destOrd="0" presId="urn:microsoft.com/office/officeart/2005/8/layout/gear1"/>
    <dgm:cxn modelId="{F583C04F-9E07-47FD-94CE-B7524FF860C2}" type="presOf" srcId="{BE81D46C-BC3A-4E1C-85C0-FCDF27517E7B}" destId="{5DDA8F48-29DF-406B-A175-70E5EE6BF5BD}" srcOrd="1" destOrd="0" presId="urn:microsoft.com/office/officeart/2005/8/layout/gear1"/>
    <dgm:cxn modelId="{F905A04F-7867-4FA7-94CD-CFF0FC6DAF1B}" srcId="{8B329161-D7CF-46C7-BB13-9200597A303A}" destId="{D80889A0-B623-4CB1-869F-B4592782A677}" srcOrd="1" destOrd="0" parTransId="{55EB1D51-8405-4F67-9E16-10C2995BA872}" sibTransId="{8CE10AF8-569C-4694-A0AE-E512F30AD847}"/>
    <dgm:cxn modelId="{E956982F-1BBE-4ECE-9C2B-FB28DA65CDEA}" type="presOf" srcId="{1FDEF0FE-607D-4E88-9B8A-2588924B82B0}" destId="{758E0F46-1B33-47C7-A415-6A5AA7CAF2AA}" srcOrd="1" destOrd="0" presId="urn:microsoft.com/office/officeart/2005/8/layout/gear1"/>
    <dgm:cxn modelId="{FC85A7AB-9410-4E5A-9172-469916D4B783}" type="presOf" srcId="{421B44CE-63B5-4AA9-ABF7-AFC017C5A773}" destId="{BB3E30E8-6DFB-436A-AF7A-35AFDDAD667E}" srcOrd="0" destOrd="0" presId="urn:microsoft.com/office/officeart/2005/8/layout/gear1"/>
    <dgm:cxn modelId="{1D8A27DA-234C-467A-810D-D095720BDCFC}" type="presOf" srcId="{D80889A0-B623-4CB1-869F-B4592782A677}" destId="{52860D7F-1E06-4935-8C77-67A17857D706}" srcOrd="2" destOrd="0" presId="urn:microsoft.com/office/officeart/2005/8/layout/gear1"/>
    <dgm:cxn modelId="{3DD5B677-6CD6-47BB-BBFB-E3E8349297D2}" type="presOf" srcId="{1FDEF0FE-607D-4E88-9B8A-2588924B82B0}" destId="{7CC3357A-69DE-4A3E-8FA8-265D2585E664}" srcOrd="0" destOrd="0" presId="urn:microsoft.com/office/officeart/2005/8/layout/gear1"/>
    <dgm:cxn modelId="{0F6E94B8-DA3F-4734-855D-2575DCD48129}" type="presOf" srcId="{BE81D46C-BC3A-4E1C-85C0-FCDF27517E7B}" destId="{FFCAB493-12A8-42B5-996F-6EB2CCCB5B54}" srcOrd="0" destOrd="0" presId="urn:microsoft.com/office/officeart/2005/8/layout/gear1"/>
    <dgm:cxn modelId="{1ED6C8FB-2D0F-4618-962A-E9A0060257DB}" srcId="{8B329161-D7CF-46C7-BB13-9200597A303A}" destId="{1FDEF0FE-607D-4E88-9B8A-2588924B82B0}" srcOrd="2" destOrd="0" parTransId="{F5C5B7D9-4C5A-463A-A75F-BF819BB93E74}" sibTransId="{421B44CE-63B5-4AA9-ABF7-AFC017C5A773}"/>
    <dgm:cxn modelId="{B7D5D734-F854-42D8-9EAF-5A4443603FFB}" type="presOf" srcId="{8CE10AF8-569C-4694-A0AE-E512F30AD847}" destId="{9E3B7E6D-6719-44BA-B60C-943D2BC7A83F}" srcOrd="0" destOrd="0" presId="urn:microsoft.com/office/officeart/2005/8/layout/gear1"/>
    <dgm:cxn modelId="{7E8CABEC-C79E-4EF4-BB10-43BF03E65C25}" type="presParOf" srcId="{796D0DBC-5AAC-4E4B-8B5F-1E974E5DBA5B}" destId="{FFCAB493-12A8-42B5-996F-6EB2CCCB5B54}" srcOrd="0" destOrd="0" presId="urn:microsoft.com/office/officeart/2005/8/layout/gear1"/>
    <dgm:cxn modelId="{7C8A1917-AA3F-4D3D-9384-A033A438F254}" type="presParOf" srcId="{796D0DBC-5AAC-4E4B-8B5F-1E974E5DBA5B}" destId="{5DDA8F48-29DF-406B-A175-70E5EE6BF5BD}" srcOrd="1" destOrd="0" presId="urn:microsoft.com/office/officeart/2005/8/layout/gear1"/>
    <dgm:cxn modelId="{90D98F76-D14C-4F4D-B4AC-1172C596D028}" type="presParOf" srcId="{796D0DBC-5AAC-4E4B-8B5F-1E974E5DBA5B}" destId="{193A33BB-720F-4928-A0C9-B42F79EAB804}" srcOrd="2" destOrd="0" presId="urn:microsoft.com/office/officeart/2005/8/layout/gear1"/>
    <dgm:cxn modelId="{8FBCF7A1-7BBC-471C-AE58-E9F40A8D866C}" type="presParOf" srcId="{796D0DBC-5AAC-4E4B-8B5F-1E974E5DBA5B}" destId="{C797F319-3F55-4711-A339-311A57DDEE3E}" srcOrd="3" destOrd="0" presId="urn:microsoft.com/office/officeart/2005/8/layout/gear1"/>
    <dgm:cxn modelId="{EDD66AE8-F872-4B18-9436-DDC60BFD7122}" type="presParOf" srcId="{796D0DBC-5AAC-4E4B-8B5F-1E974E5DBA5B}" destId="{4DA473C3-C8D7-4EF8-BEB8-5643F6BA7D7D}" srcOrd="4" destOrd="0" presId="urn:microsoft.com/office/officeart/2005/8/layout/gear1"/>
    <dgm:cxn modelId="{0CB471AB-F8A6-485E-A987-0DFDBDA83895}" type="presParOf" srcId="{796D0DBC-5AAC-4E4B-8B5F-1E974E5DBA5B}" destId="{52860D7F-1E06-4935-8C77-67A17857D706}" srcOrd="5" destOrd="0" presId="urn:microsoft.com/office/officeart/2005/8/layout/gear1"/>
    <dgm:cxn modelId="{DD6E7BC2-F2E8-4FA7-8ECC-BCF75B4E193B}" type="presParOf" srcId="{796D0DBC-5AAC-4E4B-8B5F-1E974E5DBA5B}" destId="{7CC3357A-69DE-4A3E-8FA8-265D2585E664}" srcOrd="6" destOrd="0" presId="urn:microsoft.com/office/officeart/2005/8/layout/gear1"/>
    <dgm:cxn modelId="{2282C43F-1FD0-43F3-B711-A8591F07AB8E}" type="presParOf" srcId="{796D0DBC-5AAC-4E4B-8B5F-1E974E5DBA5B}" destId="{758E0F46-1B33-47C7-A415-6A5AA7CAF2AA}" srcOrd="7" destOrd="0" presId="urn:microsoft.com/office/officeart/2005/8/layout/gear1"/>
    <dgm:cxn modelId="{A007D639-7CB9-43EC-81B4-B68D332A06E6}" type="presParOf" srcId="{796D0DBC-5AAC-4E4B-8B5F-1E974E5DBA5B}" destId="{BBEAE2E3-40B4-4DEE-B64D-A7E3D752B0F3}" srcOrd="8" destOrd="0" presId="urn:microsoft.com/office/officeart/2005/8/layout/gear1"/>
    <dgm:cxn modelId="{6DED62CA-A442-4AD1-96F5-F2FC180CAF1B}" type="presParOf" srcId="{796D0DBC-5AAC-4E4B-8B5F-1E974E5DBA5B}" destId="{D91A4207-E4E6-4B96-8FC4-7EB146599E49}" srcOrd="9" destOrd="0" presId="urn:microsoft.com/office/officeart/2005/8/layout/gear1"/>
    <dgm:cxn modelId="{490140BC-8004-4580-ADE9-71C1C7ED1E85}" type="presParOf" srcId="{796D0DBC-5AAC-4E4B-8B5F-1E974E5DBA5B}" destId="{4FC18491-EC6D-4D57-B527-86F0A09436F6}" srcOrd="10" destOrd="0" presId="urn:microsoft.com/office/officeart/2005/8/layout/gear1"/>
    <dgm:cxn modelId="{45F92DB1-8CC7-482E-8D3D-E4A63BB2F6FD}" type="presParOf" srcId="{796D0DBC-5AAC-4E4B-8B5F-1E974E5DBA5B}" destId="{9E3B7E6D-6719-44BA-B60C-943D2BC7A83F}" srcOrd="11" destOrd="0" presId="urn:microsoft.com/office/officeart/2005/8/layout/gear1"/>
    <dgm:cxn modelId="{E1F4C48D-CDF9-4491-8CF2-73C38E2FD618}" type="presParOf" srcId="{796D0DBC-5AAC-4E4B-8B5F-1E974E5DBA5B}" destId="{BB3E30E8-6DFB-436A-AF7A-35AFDDAD667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90809-DC50-4065-8480-69E3DFC84BC9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82BDDC49-7681-4B89-A36B-EB224719599B}">
      <dgm:prSet phldrT="[Texto]"/>
      <dgm:spPr/>
      <dgm:t>
        <a:bodyPr/>
        <a:lstStyle/>
        <a:p>
          <a:r>
            <a:rPr lang="es-MX" dirty="0" smtClean="0"/>
            <a:t>Jefe de Departamento</a:t>
          </a:r>
          <a:endParaRPr lang="es-MX" dirty="0"/>
        </a:p>
      </dgm:t>
    </dgm:pt>
    <dgm:pt modelId="{EBE26FE4-5F80-41DB-BFB1-810493BF2CA0}" type="parTrans" cxnId="{795CAF5C-8F71-406B-8F16-6067629B2DC3}">
      <dgm:prSet/>
      <dgm:spPr/>
      <dgm:t>
        <a:bodyPr/>
        <a:lstStyle/>
        <a:p>
          <a:endParaRPr lang="es-MX"/>
        </a:p>
      </dgm:t>
    </dgm:pt>
    <dgm:pt modelId="{5225F7CB-2A8C-476E-9CC5-36731C3456E4}" type="sibTrans" cxnId="{795CAF5C-8F71-406B-8F16-6067629B2DC3}">
      <dgm:prSet/>
      <dgm:spPr/>
      <dgm:t>
        <a:bodyPr/>
        <a:lstStyle/>
        <a:p>
          <a:endParaRPr lang="es-MX"/>
        </a:p>
      </dgm:t>
    </dgm:pt>
    <dgm:pt modelId="{EC6DFEE9-0C16-4DD1-A3FE-278B5D97EC1C}">
      <dgm:prSet phldrT="[Texto]"/>
      <dgm:spPr/>
      <dgm:t>
        <a:bodyPr/>
        <a:lstStyle/>
        <a:p>
          <a:r>
            <a:rPr lang="es-MX" dirty="0" smtClean="0"/>
            <a:t>Apoyo a los Coordinadores del Programa</a:t>
          </a:r>
          <a:endParaRPr lang="es-MX" dirty="0"/>
        </a:p>
      </dgm:t>
    </dgm:pt>
    <dgm:pt modelId="{7A334E17-7F4B-4CB3-A673-CE536233623C}" type="parTrans" cxnId="{97B517FB-5929-4781-BFC5-2A1122F0AD42}">
      <dgm:prSet/>
      <dgm:spPr/>
      <dgm:t>
        <a:bodyPr/>
        <a:lstStyle/>
        <a:p>
          <a:endParaRPr lang="es-MX"/>
        </a:p>
      </dgm:t>
    </dgm:pt>
    <dgm:pt modelId="{4904AF0F-AE7F-433C-98E5-9B586B4E511E}" type="sibTrans" cxnId="{97B517FB-5929-4781-BFC5-2A1122F0AD42}">
      <dgm:prSet/>
      <dgm:spPr/>
      <dgm:t>
        <a:bodyPr/>
        <a:lstStyle/>
        <a:p>
          <a:endParaRPr lang="es-MX"/>
        </a:p>
      </dgm:t>
    </dgm:pt>
    <dgm:pt modelId="{0A1634E6-935C-4C1C-85D6-29811DAB2894}">
      <dgm:prSet phldrT="[Texto]"/>
      <dgm:spPr/>
      <dgm:t>
        <a:bodyPr/>
        <a:lstStyle/>
        <a:p>
          <a:r>
            <a:rPr lang="es-MX" dirty="0" smtClean="0"/>
            <a:t>Mantenimiento de la solución de posgrado</a:t>
          </a:r>
          <a:endParaRPr lang="es-MX" dirty="0"/>
        </a:p>
      </dgm:t>
    </dgm:pt>
    <dgm:pt modelId="{4049538D-2647-47CD-959E-79AC63B9A4A2}" type="parTrans" cxnId="{2DA4179A-95BA-4293-A60C-8518ADF0EBD2}">
      <dgm:prSet/>
      <dgm:spPr/>
      <dgm:t>
        <a:bodyPr/>
        <a:lstStyle/>
        <a:p>
          <a:endParaRPr lang="es-MX"/>
        </a:p>
      </dgm:t>
    </dgm:pt>
    <dgm:pt modelId="{BBB31CB7-A7AA-4D50-8176-2571379E1AC5}" type="sibTrans" cxnId="{2DA4179A-95BA-4293-A60C-8518ADF0EBD2}">
      <dgm:prSet/>
      <dgm:spPr/>
      <dgm:t>
        <a:bodyPr/>
        <a:lstStyle/>
        <a:p>
          <a:endParaRPr lang="es-MX"/>
        </a:p>
      </dgm:t>
    </dgm:pt>
    <dgm:pt modelId="{82AF2ABE-32F0-4CC0-8C56-7E4E0A3ECE5D}">
      <dgm:prSet phldrT="[Texto]"/>
      <dgm:spPr/>
      <dgm:t>
        <a:bodyPr/>
        <a:lstStyle/>
        <a:p>
          <a:r>
            <a:rPr lang="es-MX" dirty="0" smtClean="0"/>
            <a:t>Atención a Alumnos de Tiempo Completo</a:t>
          </a:r>
          <a:endParaRPr lang="es-MX" dirty="0"/>
        </a:p>
      </dgm:t>
    </dgm:pt>
    <dgm:pt modelId="{510B07AF-62AA-4D5F-9BE6-9B923BF570BC}" type="parTrans" cxnId="{03E62E0C-FF47-49DF-8B90-FCD9DE0FC97F}">
      <dgm:prSet/>
      <dgm:spPr/>
      <dgm:t>
        <a:bodyPr/>
        <a:lstStyle/>
        <a:p>
          <a:endParaRPr lang="es-MX"/>
        </a:p>
      </dgm:t>
    </dgm:pt>
    <dgm:pt modelId="{6A1111CE-FF27-4565-9EFE-85AB9B9116FB}" type="sibTrans" cxnId="{03E62E0C-FF47-49DF-8B90-FCD9DE0FC97F}">
      <dgm:prSet/>
      <dgm:spPr/>
      <dgm:t>
        <a:bodyPr/>
        <a:lstStyle/>
        <a:p>
          <a:endParaRPr lang="es-MX"/>
        </a:p>
      </dgm:t>
    </dgm:pt>
    <dgm:pt modelId="{5A66ABB4-E29C-4D7B-BC1C-0CFA5A891F5B}">
      <dgm:prSet phldrT="[Texto]"/>
      <dgm:spPr/>
      <dgm:t>
        <a:bodyPr/>
        <a:lstStyle/>
        <a:p>
          <a:r>
            <a:rPr lang="es-MX" dirty="0" smtClean="0"/>
            <a:t>Graduaciones</a:t>
          </a:r>
          <a:endParaRPr lang="es-MX" dirty="0"/>
        </a:p>
      </dgm:t>
    </dgm:pt>
    <dgm:pt modelId="{D845894D-D2B5-481D-A218-F2DEB80225B8}" type="parTrans" cxnId="{D5181FA7-20D3-491A-80E4-C39F8D83B7D8}">
      <dgm:prSet/>
      <dgm:spPr/>
      <dgm:t>
        <a:bodyPr/>
        <a:lstStyle/>
        <a:p>
          <a:endParaRPr lang="es-MX"/>
        </a:p>
      </dgm:t>
    </dgm:pt>
    <dgm:pt modelId="{5577EBDD-52FF-44A8-A16A-8289E39150DB}" type="sibTrans" cxnId="{D5181FA7-20D3-491A-80E4-C39F8D83B7D8}">
      <dgm:prSet/>
      <dgm:spPr/>
      <dgm:t>
        <a:bodyPr/>
        <a:lstStyle/>
        <a:p>
          <a:endParaRPr lang="es-MX"/>
        </a:p>
      </dgm:t>
    </dgm:pt>
    <dgm:pt modelId="{25D31DAF-8C2E-418C-8496-8B537092A7C6}" type="pres">
      <dgm:prSet presAssocID="{CDB90809-DC50-4065-8480-69E3DFC84BC9}" presName="linearFlow" presStyleCnt="0">
        <dgm:presLayoutVars>
          <dgm:dir/>
          <dgm:resizeHandles val="exact"/>
        </dgm:presLayoutVars>
      </dgm:prSet>
      <dgm:spPr/>
    </dgm:pt>
    <dgm:pt modelId="{D4095FC6-6257-485D-8B32-D77DDC0989D3}" type="pres">
      <dgm:prSet presAssocID="{82BDDC49-7681-4B89-A36B-EB224719599B}" presName="composite" presStyleCnt="0"/>
      <dgm:spPr/>
    </dgm:pt>
    <dgm:pt modelId="{694A48AC-6CBF-447C-B400-444A9D666158}" type="pres">
      <dgm:prSet presAssocID="{82BDDC49-7681-4B89-A36B-EB224719599B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s-MX"/>
        </a:p>
      </dgm:t>
    </dgm:pt>
    <dgm:pt modelId="{C9E30B88-92CC-43B0-B45D-01C448CA3FA4}" type="pres">
      <dgm:prSet presAssocID="{82BDDC49-7681-4B89-A36B-EB224719599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BAF4C2E-05FE-47BE-BF42-AB5388037D18}" type="pres">
      <dgm:prSet presAssocID="{5225F7CB-2A8C-476E-9CC5-36731C3456E4}" presName="spacing" presStyleCnt="0"/>
      <dgm:spPr/>
    </dgm:pt>
    <dgm:pt modelId="{B4DD48E4-2DFC-42FE-85B5-537184F2CF4F}" type="pres">
      <dgm:prSet presAssocID="{EC6DFEE9-0C16-4DD1-A3FE-278B5D97EC1C}" presName="composite" presStyleCnt="0"/>
      <dgm:spPr/>
    </dgm:pt>
    <dgm:pt modelId="{BA406651-29D6-441A-9810-2D3B83B06024}" type="pres">
      <dgm:prSet presAssocID="{EC6DFEE9-0C16-4DD1-A3FE-278B5D97EC1C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0D85AEB3-C292-4FF3-8EFD-5818882050B9}" type="pres">
      <dgm:prSet presAssocID="{EC6DFEE9-0C16-4DD1-A3FE-278B5D97EC1C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243D6C2-68C6-4E16-ACAF-BD0D90AF5758}" type="pres">
      <dgm:prSet presAssocID="{4904AF0F-AE7F-433C-98E5-9B586B4E511E}" presName="spacing" presStyleCnt="0"/>
      <dgm:spPr/>
    </dgm:pt>
    <dgm:pt modelId="{10075951-AC29-43E4-A4A8-FA48EADAD1AB}" type="pres">
      <dgm:prSet presAssocID="{0A1634E6-935C-4C1C-85D6-29811DAB2894}" presName="composite" presStyleCnt="0"/>
      <dgm:spPr/>
    </dgm:pt>
    <dgm:pt modelId="{7CFC9CA7-A4C3-45AD-9965-17A3FE4E33D5}" type="pres">
      <dgm:prSet presAssocID="{0A1634E6-935C-4C1C-85D6-29811DAB2894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2A180EBA-31E0-48B3-A3DE-6279DF904BB2}" type="pres">
      <dgm:prSet presAssocID="{0A1634E6-935C-4C1C-85D6-29811DAB2894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85D6270-CF91-41E1-AE19-F3C715443F84}" type="pres">
      <dgm:prSet presAssocID="{BBB31CB7-A7AA-4D50-8176-2571379E1AC5}" presName="spacing" presStyleCnt="0"/>
      <dgm:spPr/>
    </dgm:pt>
    <dgm:pt modelId="{149DA044-8236-4BD3-B2A4-CE3E8338365F}" type="pres">
      <dgm:prSet presAssocID="{82AF2ABE-32F0-4CC0-8C56-7E4E0A3ECE5D}" presName="composite" presStyleCnt="0"/>
      <dgm:spPr/>
    </dgm:pt>
    <dgm:pt modelId="{71FC3483-ACDA-4A49-B2D5-0805D71CB16E}" type="pres">
      <dgm:prSet presAssocID="{82AF2ABE-32F0-4CC0-8C56-7E4E0A3ECE5D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1077061-F7BF-4331-B40F-B7FB6DA50B64}" type="pres">
      <dgm:prSet presAssocID="{82AF2ABE-32F0-4CC0-8C56-7E4E0A3ECE5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82A6088-3765-4845-9678-F9B3A0AB5D08}" type="pres">
      <dgm:prSet presAssocID="{6A1111CE-FF27-4565-9EFE-85AB9B9116FB}" presName="spacing" presStyleCnt="0"/>
      <dgm:spPr/>
    </dgm:pt>
    <dgm:pt modelId="{E1369AEB-27E3-4805-A708-D61730A64F65}" type="pres">
      <dgm:prSet presAssocID="{5A66ABB4-E29C-4D7B-BC1C-0CFA5A891F5B}" presName="composite" presStyleCnt="0"/>
      <dgm:spPr/>
    </dgm:pt>
    <dgm:pt modelId="{A85C3EDF-3AEA-488C-A9EC-180E420A52A2}" type="pres">
      <dgm:prSet presAssocID="{5A66ABB4-E29C-4D7B-BC1C-0CFA5A891F5B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2D64C3BB-CDA8-419F-81FB-241D10C382AA}" type="pres">
      <dgm:prSet presAssocID="{5A66ABB4-E29C-4D7B-BC1C-0CFA5A891F5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5181FA7-20D3-491A-80E4-C39F8D83B7D8}" srcId="{CDB90809-DC50-4065-8480-69E3DFC84BC9}" destId="{5A66ABB4-E29C-4D7B-BC1C-0CFA5A891F5B}" srcOrd="4" destOrd="0" parTransId="{D845894D-D2B5-481D-A218-F2DEB80225B8}" sibTransId="{5577EBDD-52FF-44A8-A16A-8289E39150DB}"/>
    <dgm:cxn modelId="{795CAF5C-8F71-406B-8F16-6067629B2DC3}" srcId="{CDB90809-DC50-4065-8480-69E3DFC84BC9}" destId="{82BDDC49-7681-4B89-A36B-EB224719599B}" srcOrd="0" destOrd="0" parTransId="{EBE26FE4-5F80-41DB-BFB1-810493BF2CA0}" sibTransId="{5225F7CB-2A8C-476E-9CC5-36731C3456E4}"/>
    <dgm:cxn modelId="{4F67FCA9-155F-4707-AF6E-C04D19D39426}" type="presOf" srcId="{82BDDC49-7681-4B89-A36B-EB224719599B}" destId="{C9E30B88-92CC-43B0-B45D-01C448CA3FA4}" srcOrd="0" destOrd="0" presId="urn:microsoft.com/office/officeart/2005/8/layout/vList3"/>
    <dgm:cxn modelId="{42572B8E-7894-4EBC-9909-6E55AB09FCBE}" type="presOf" srcId="{EC6DFEE9-0C16-4DD1-A3FE-278B5D97EC1C}" destId="{0D85AEB3-C292-4FF3-8EFD-5818882050B9}" srcOrd="0" destOrd="0" presId="urn:microsoft.com/office/officeart/2005/8/layout/vList3"/>
    <dgm:cxn modelId="{99DE5EE5-EEF9-4D78-9CD6-06AD7550F313}" type="presOf" srcId="{5A66ABB4-E29C-4D7B-BC1C-0CFA5A891F5B}" destId="{2D64C3BB-CDA8-419F-81FB-241D10C382AA}" srcOrd="0" destOrd="0" presId="urn:microsoft.com/office/officeart/2005/8/layout/vList3"/>
    <dgm:cxn modelId="{CA0B8EC0-F2D3-42B2-AFA3-BE6820ADA83B}" type="presOf" srcId="{CDB90809-DC50-4065-8480-69E3DFC84BC9}" destId="{25D31DAF-8C2E-418C-8496-8B537092A7C6}" srcOrd="0" destOrd="0" presId="urn:microsoft.com/office/officeart/2005/8/layout/vList3"/>
    <dgm:cxn modelId="{2DA4179A-95BA-4293-A60C-8518ADF0EBD2}" srcId="{CDB90809-DC50-4065-8480-69E3DFC84BC9}" destId="{0A1634E6-935C-4C1C-85D6-29811DAB2894}" srcOrd="2" destOrd="0" parTransId="{4049538D-2647-47CD-959E-79AC63B9A4A2}" sibTransId="{BBB31CB7-A7AA-4D50-8176-2571379E1AC5}"/>
    <dgm:cxn modelId="{32F76BA0-69C5-4E19-8420-44896A620749}" type="presOf" srcId="{0A1634E6-935C-4C1C-85D6-29811DAB2894}" destId="{2A180EBA-31E0-48B3-A3DE-6279DF904BB2}" srcOrd="0" destOrd="0" presId="urn:microsoft.com/office/officeart/2005/8/layout/vList3"/>
    <dgm:cxn modelId="{EF2DDAD4-C9EB-4A18-8378-05E74B713F44}" type="presOf" srcId="{82AF2ABE-32F0-4CC0-8C56-7E4E0A3ECE5D}" destId="{11077061-F7BF-4331-B40F-B7FB6DA50B64}" srcOrd="0" destOrd="0" presId="urn:microsoft.com/office/officeart/2005/8/layout/vList3"/>
    <dgm:cxn modelId="{97B517FB-5929-4781-BFC5-2A1122F0AD42}" srcId="{CDB90809-DC50-4065-8480-69E3DFC84BC9}" destId="{EC6DFEE9-0C16-4DD1-A3FE-278B5D97EC1C}" srcOrd="1" destOrd="0" parTransId="{7A334E17-7F4B-4CB3-A673-CE536233623C}" sibTransId="{4904AF0F-AE7F-433C-98E5-9B586B4E511E}"/>
    <dgm:cxn modelId="{03E62E0C-FF47-49DF-8B90-FCD9DE0FC97F}" srcId="{CDB90809-DC50-4065-8480-69E3DFC84BC9}" destId="{82AF2ABE-32F0-4CC0-8C56-7E4E0A3ECE5D}" srcOrd="3" destOrd="0" parTransId="{510B07AF-62AA-4D5F-9BE6-9B923BF570BC}" sibTransId="{6A1111CE-FF27-4565-9EFE-85AB9B9116FB}"/>
    <dgm:cxn modelId="{E561CF61-9C0F-4448-827B-CFDDA0CB6115}" type="presParOf" srcId="{25D31DAF-8C2E-418C-8496-8B537092A7C6}" destId="{D4095FC6-6257-485D-8B32-D77DDC0989D3}" srcOrd="0" destOrd="0" presId="urn:microsoft.com/office/officeart/2005/8/layout/vList3"/>
    <dgm:cxn modelId="{C6482E86-48EA-45E7-9026-7FD360596192}" type="presParOf" srcId="{D4095FC6-6257-485D-8B32-D77DDC0989D3}" destId="{694A48AC-6CBF-447C-B400-444A9D666158}" srcOrd="0" destOrd="0" presId="urn:microsoft.com/office/officeart/2005/8/layout/vList3"/>
    <dgm:cxn modelId="{18BC6D09-92DD-4526-9719-6652D91DF8AD}" type="presParOf" srcId="{D4095FC6-6257-485D-8B32-D77DDC0989D3}" destId="{C9E30B88-92CC-43B0-B45D-01C448CA3FA4}" srcOrd="1" destOrd="0" presId="urn:microsoft.com/office/officeart/2005/8/layout/vList3"/>
    <dgm:cxn modelId="{E5659AE8-AC41-467D-9B30-3FD8C8E68355}" type="presParOf" srcId="{25D31DAF-8C2E-418C-8496-8B537092A7C6}" destId="{2BAF4C2E-05FE-47BE-BF42-AB5388037D18}" srcOrd="1" destOrd="0" presId="urn:microsoft.com/office/officeart/2005/8/layout/vList3"/>
    <dgm:cxn modelId="{33A3742B-6C86-4F8B-BDF6-222C3254D8E2}" type="presParOf" srcId="{25D31DAF-8C2E-418C-8496-8B537092A7C6}" destId="{B4DD48E4-2DFC-42FE-85B5-537184F2CF4F}" srcOrd="2" destOrd="0" presId="urn:microsoft.com/office/officeart/2005/8/layout/vList3"/>
    <dgm:cxn modelId="{0BE0A9F2-9539-4C7D-95DB-FD935BAB4A83}" type="presParOf" srcId="{B4DD48E4-2DFC-42FE-85B5-537184F2CF4F}" destId="{BA406651-29D6-441A-9810-2D3B83B06024}" srcOrd="0" destOrd="0" presId="urn:microsoft.com/office/officeart/2005/8/layout/vList3"/>
    <dgm:cxn modelId="{FA594831-A72B-4326-91EE-52EC6D13758F}" type="presParOf" srcId="{B4DD48E4-2DFC-42FE-85B5-537184F2CF4F}" destId="{0D85AEB3-C292-4FF3-8EFD-5818882050B9}" srcOrd="1" destOrd="0" presId="urn:microsoft.com/office/officeart/2005/8/layout/vList3"/>
    <dgm:cxn modelId="{9E17F5A2-D90C-4104-8F78-F8AC3A57F1C7}" type="presParOf" srcId="{25D31DAF-8C2E-418C-8496-8B537092A7C6}" destId="{9243D6C2-68C6-4E16-ACAF-BD0D90AF5758}" srcOrd="3" destOrd="0" presId="urn:microsoft.com/office/officeart/2005/8/layout/vList3"/>
    <dgm:cxn modelId="{A2262183-731E-469D-8855-55750C9B274C}" type="presParOf" srcId="{25D31DAF-8C2E-418C-8496-8B537092A7C6}" destId="{10075951-AC29-43E4-A4A8-FA48EADAD1AB}" srcOrd="4" destOrd="0" presId="urn:microsoft.com/office/officeart/2005/8/layout/vList3"/>
    <dgm:cxn modelId="{11468401-F423-42C3-867F-666B9CBA971C}" type="presParOf" srcId="{10075951-AC29-43E4-A4A8-FA48EADAD1AB}" destId="{7CFC9CA7-A4C3-45AD-9965-17A3FE4E33D5}" srcOrd="0" destOrd="0" presId="urn:microsoft.com/office/officeart/2005/8/layout/vList3"/>
    <dgm:cxn modelId="{FED348A9-1156-4D81-BC84-4BCC7AB9AE6A}" type="presParOf" srcId="{10075951-AC29-43E4-A4A8-FA48EADAD1AB}" destId="{2A180EBA-31E0-48B3-A3DE-6279DF904BB2}" srcOrd="1" destOrd="0" presId="urn:microsoft.com/office/officeart/2005/8/layout/vList3"/>
    <dgm:cxn modelId="{AB369B49-C9D3-4562-97AD-38563CA78AEC}" type="presParOf" srcId="{25D31DAF-8C2E-418C-8496-8B537092A7C6}" destId="{785D6270-CF91-41E1-AE19-F3C715443F84}" srcOrd="5" destOrd="0" presId="urn:microsoft.com/office/officeart/2005/8/layout/vList3"/>
    <dgm:cxn modelId="{0C61A880-82F8-44AE-8544-B0932FA3A15C}" type="presParOf" srcId="{25D31DAF-8C2E-418C-8496-8B537092A7C6}" destId="{149DA044-8236-4BD3-B2A4-CE3E8338365F}" srcOrd="6" destOrd="0" presId="urn:microsoft.com/office/officeart/2005/8/layout/vList3"/>
    <dgm:cxn modelId="{189B8CF2-1FA8-41C0-A530-6C28641FF669}" type="presParOf" srcId="{149DA044-8236-4BD3-B2A4-CE3E8338365F}" destId="{71FC3483-ACDA-4A49-B2D5-0805D71CB16E}" srcOrd="0" destOrd="0" presId="urn:microsoft.com/office/officeart/2005/8/layout/vList3"/>
    <dgm:cxn modelId="{47A681A6-5E5C-42B5-8C55-CF402C155B60}" type="presParOf" srcId="{149DA044-8236-4BD3-B2A4-CE3E8338365F}" destId="{11077061-F7BF-4331-B40F-B7FB6DA50B64}" srcOrd="1" destOrd="0" presId="urn:microsoft.com/office/officeart/2005/8/layout/vList3"/>
    <dgm:cxn modelId="{ACB07CCE-6696-4037-8B7F-68643DAEC812}" type="presParOf" srcId="{25D31DAF-8C2E-418C-8496-8B537092A7C6}" destId="{582A6088-3765-4845-9678-F9B3A0AB5D08}" srcOrd="7" destOrd="0" presId="urn:microsoft.com/office/officeart/2005/8/layout/vList3"/>
    <dgm:cxn modelId="{09E109A8-2B5D-4B81-89E4-9E0F5A6529C7}" type="presParOf" srcId="{25D31DAF-8C2E-418C-8496-8B537092A7C6}" destId="{E1369AEB-27E3-4805-A708-D61730A64F65}" srcOrd="8" destOrd="0" presId="urn:microsoft.com/office/officeart/2005/8/layout/vList3"/>
    <dgm:cxn modelId="{A55EC7E8-5EE7-44D4-ADD3-01931B01BA7C}" type="presParOf" srcId="{E1369AEB-27E3-4805-A708-D61730A64F65}" destId="{A85C3EDF-3AEA-488C-A9EC-180E420A52A2}" srcOrd="0" destOrd="0" presId="urn:microsoft.com/office/officeart/2005/8/layout/vList3"/>
    <dgm:cxn modelId="{DA3CE84D-CF3E-4B4C-A895-BA92A720805C}" type="presParOf" srcId="{E1369AEB-27E3-4805-A708-D61730A64F65}" destId="{2D64C3BB-CDA8-419F-81FB-241D10C382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57CED-9ECE-45C5-AC1C-022FC622A9A7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7760FD6-EA6E-414B-A922-52224BFF5755}">
      <dgm:prSet phldrT="[Texto]"/>
      <dgm:spPr/>
      <dgm:t>
        <a:bodyPr/>
        <a:lstStyle/>
        <a:p>
          <a:r>
            <a:rPr lang="es-MX" dirty="0" smtClean="0"/>
            <a:t>Admisión</a:t>
          </a:r>
          <a:endParaRPr lang="es-MX" dirty="0"/>
        </a:p>
      </dgm:t>
    </dgm:pt>
    <dgm:pt modelId="{DEE264F8-EA56-41BE-A5C7-8A91D07467A7}" type="parTrans" cxnId="{4149FFAB-5BE1-428D-ADC8-9DA0BA08E9B1}">
      <dgm:prSet/>
      <dgm:spPr/>
      <dgm:t>
        <a:bodyPr/>
        <a:lstStyle/>
        <a:p>
          <a:endParaRPr lang="es-MX"/>
        </a:p>
      </dgm:t>
    </dgm:pt>
    <dgm:pt modelId="{5EE1FB60-9C6D-4F27-8E7C-586B95AE5C70}" type="sibTrans" cxnId="{4149FFAB-5BE1-428D-ADC8-9DA0BA08E9B1}">
      <dgm:prSet/>
      <dgm:spPr/>
      <dgm:t>
        <a:bodyPr/>
        <a:lstStyle/>
        <a:p>
          <a:endParaRPr lang="es-MX"/>
        </a:p>
      </dgm:t>
    </dgm:pt>
    <dgm:pt modelId="{C935A744-99A9-4E3B-95AB-C2FDCE92CC5A}">
      <dgm:prSet phldrT="[Texto]"/>
      <dgm:spPr/>
      <dgm:t>
        <a:bodyPr/>
        <a:lstStyle/>
        <a:p>
          <a:r>
            <a:rPr lang="es-MX" dirty="0" smtClean="0"/>
            <a:t>Inscripción / Reinscripción</a:t>
          </a:r>
          <a:endParaRPr lang="es-MX" dirty="0"/>
        </a:p>
      </dgm:t>
    </dgm:pt>
    <dgm:pt modelId="{2F137A85-A772-42EF-996D-7FB5970B5B5A}" type="parTrans" cxnId="{F5E7CB0B-1EC7-432B-AB9D-4763EB97C695}">
      <dgm:prSet/>
      <dgm:spPr/>
      <dgm:t>
        <a:bodyPr/>
        <a:lstStyle/>
        <a:p>
          <a:endParaRPr lang="es-MX"/>
        </a:p>
      </dgm:t>
    </dgm:pt>
    <dgm:pt modelId="{BDDDC653-0188-46A9-8C27-948DACB9D9CA}" type="sibTrans" cxnId="{F5E7CB0B-1EC7-432B-AB9D-4763EB97C695}">
      <dgm:prSet/>
      <dgm:spPr/>
      <dgm:t>
        <a:bodyPr/>
        <a:lstStyle/>
        <a:p>
          <a:endParaRPr lang="es-MX"/>
        </a:p>
      </dgm:t>
    </dgm:pt>
    <dgm:pt modelId="{7B24B871-1823-4451-88EF-7118DC510F7B}">
      <dgm:prSet phldrT="[Texto]" custT="1"/>
      <dgm:spPr/>
      <dgm:t>
        <a:bodyPr/>
        <a:lstStyle/>
        <a:p>
          <a:r>
            <a:rPr lang="es-MX" sz="1400" dirty="0" smtClean="0"/>
            <a:t>Registro comité tutorial / Tema de tesis</a:t>
          </a:r>
          <a:endParaRPr lang="es-MX" sz="1400" dirty="0"/>
        </a:p>
      </dgm:t>
    </dgm:pt>
    <dgm:pt modelId="{14C945F8-C19D-4C73-8B6E-95FDECD1B7B6}" type="parTrans" cxnId="{25CAE2A2-4943-467B-95D4-AA07DABE0801}">
      <dgm:prSet/>
      <dgm:spPr/>
      <dgm:t>
        <a:bodyPr/>
        <a:lstStyle/>
        <a:p>
          <a:endParaRPr lang="es-MX"/>
        </a:p>
      </dgm:t>
    </dgm:pt>
    <dgm:pt modelId="{7D1F6E35-0621-49D5-87A1-CFAD34F36A89}" type="sibTrans" cxnId="{25CAE2A2-4943-467B-95D4-AA07DABE0801}">
      <dgm:prSet/>
      <dgm:spPr/>
      <dgm:t>
        <a:bodyPr/>
        <a:lstStyle/>
        <a:p>
          <a:endParaRPr lang="es-MX"/>
        </a:p>
      </dgm:t>
    </dgm:pt>
    <dgm:pt modelId="{76ADF604-ADA6-4EC5-ABE3-EFDE1F1247F5}">
      <dgm:prSet phldrT="[Texto]"/>
      <dgm:spPr/>
      <dgm:t>
        <a:bodyPr/>
        <a:lstStyle/>
        <a:p>
          <a:r>
            <a:rPr lang="es-MX" dirty="0" smtClean="0"/>
            <a:t>Autorización de Examen /Registro libro de actas</a:t>
          </a:r>
          <a:endParaRPr lang="es-MX" dirty="0"/>
        </a:p>
      </dgm:t>
    </dgm:pt>
    <dgm:pt modelId="{2DEC0D58-0665-4181-ADB2-030166D1336A}" type="parTrans" cxnId="{14C5E139-248F-427F-B9E6-CBE148CB6A40}">
      <dgm:prSet/>
      <dgm:spPr/>
      <dgm:t>
        <a:bodyPr/>
        <a:lstStyle/>
        <a:p>
          <a:endParaRPr lang="es-MX"/>
        </a:p>
      </dgm:t>
    </dgm:pt>
    <dgm:pt modelId="{9A01CA44-3302-4682-860F-A082FBF34DAB}" type="sibTrans" cxnId="{14C5E139-248F-427F-B9E6-CBE148CB6A40}">
      <dgm:prSet/>
      <dgm:spPr/>
      <dgm:t>
        <a:bodyPr/>
        <a:lstStyle/>
        <a:p>
          <a:endParaRPr lang="es-MX"/>
        </a:p>
      </dgm:t>
    </dgm:pt>
    <dgm:pt modelId="{BC2D114C-55DF-4FE8-8BEF-6EAB4E172EFB}">
      <dgm:prSet phldrT="[Texto]"/>
      <dgm:spPr/>
      <dgm:t>
        <a:bodyPr/>
        <a:lstStyle/>
        <a:p>
          <a:r>
            <a:rPr lang="es-MX" dirty="0" smtClean="0"/>
            <a:t>Trámite de beca (</a:t>
          </a:r>
          <a:r>
            <a:rPr lang="es-MX" dirty="0" err="1" smtClean="0"/>
            <a:t>CONACyT</a:t>
          </a:r>
          <a:r>
            <a:rPr lang="es-MX" dirty="0" smtClean="0"/>
            <a:t>, Institucional)</a:t>
          </a:r>
          <a:endParaRPr lang="es-MX" dirty="0"/>
        </a:p>
      </dgm:t>
    </dgm:pt>
    <dgm:pt modelId="{0EB5D9E2-57D4-4902-B5E2-EAFD33FEAD7E}" type="parTrans" cxnId="{1F5AC222-6A47-4AA4-BEBC-2CCDA226797D}">
      <dgm:prSet/>
      <dgm:spPr/>
      <dgm:t>
        <a:bodyPr/>
        <a:lstStyle/>
        <a:p>
          <a:endParaRPr lang="es-MX"/>
        </a:p>
      </dgm:t>
    </dgm:pt>
    <dgm:pt modelId="{C212240D-785B-422B-BCBE-6668356D8A54}" type="sibTrans" cxnId="{1F5AC222-6A47-4AA4-BEBC-2CCDA226797D}">
      <dgm:prSet/>
      <dgm:spPr/>
      <dgm:t>
        <a:bodyPr/>
        <a:lstStyle/>
        <a:p>
          <a:endParaRPr lang="es-MX"/>
        </a:p>
      </dgm:t>
    </dgm:pt>
    <dgm:pt modelId="{5ADC36FD-CEA3-48F4-9C72-748E46F7CACA}">
      <dgm:prSet phldrT="[Texto]"/>
      <dgm:spPr/>
      <dgm:t>
        <a:bodyPr/>
        <a:lstStyle/>
        <a:p>
          <a:r>
            <a:rPr lang="es-MX" dirty="0" smtClean="0"/>
            <a:t>Actas grupales de evaluación / comité tutorial / desempeño académico</a:t>
          </a:r>
          <a:endParaRPr lang="es-MX" dirty="0"/>
        </a:p>
      </dgm:t>
    </dgm:pt>
    <dgm:pt modelId="{B34AA49C-069F-4195-AD80-0C7619F83A2C}" type="parTrans" cxnId="{B6F00AE0-39E1-41A1-8B59-09C1976D9B13}">
      <dgm:prSet/>
      <dgm:spPr/>
      <dgm:t>
        <a:bodyPr/>
        <a:lstStyle/>
        <a:p>
          <a:endParaRPr lang="es-MX"/>
        </a:p>
      </dgm:t>
    </dgm:pt>
    <dgm:pt modelId="{DA5FB5F7-4C06-4EEF-BBDA-5FA54A21E66E}" type="sibTrans" cxnId="{B6F00AE0-39E1-41A1-8B59-09C1976D9B13}">
      <dgm:prSet/>
      <dgm:spPr/>
      <dgm:t>
        <a:bodyPr/>
        <a:lstStyle/>
        <a:p>
          <a:endParaRPr lang="es-MX"/>
        </a:p>
      </dgm:t>
    </dgm:pt>
    <dgm:pt modelId="{EE164B0F-618B-4BF9-AC03-43714B6F457D}">
      <dgm:prSet phldrT="[Texto]"/>
      <dgm:spPr/>
      <dgm:t>
        <a:bodyPr/>
        <a:lstStyle/>
        <a:p>
          <a:r>
            <a:rPr lang="es-MX" dirty="0" smtClean="0"/>
            <a:t>Tramite Certificado y Titulo</a:t>
          </a:r>
          <a:endParaRPr lang="es-MX" dirty="0"/>
        </a:p>
      </dgm:t>
    </dgm:pt>
    <dgm:pt modelId="{AEB0BA96-B3F6-4869-AFB6-2FAF701FDFD3}" type="parTrans" cxnId="{95C1BD71-B4F7-411F-9D25-22A2BB90CAFC}">
      <dgm:prSet/>
      <dgm:spPr/>
      <dgm:t>
        <a:bodyPr/>
        <a:lstStyle/>
        <a:p>
          <a:endParaRPr lang="es-MX"/>
        </a:p>
      </dgm:t>
    </dgm:pt>
    <dgm:pt modelId="{AEE25749-09B9-44D6-94BA-E84F62C9C72C}" type="sibTrans" cxnId="{95C1BD71-B4F7-411F-9D25-22A2BB90CAFC}">
      <dgm:prSet/>
      <dgm:spPr/>
      <dgm:t>
        <a:bodyPr/>
        <a:lstStyle/>
        <a:p>
          <a:endParaRPr lang="es-MX"/>
        </a:p>
      </dgm:t>
    </dgm:pt>
    <dgm:pt modelId="{04249D03-5894-49C4-80F5-D63C198E9788}">
      <dgm:prSet phldrT="[Texto]"/>
      <dgm:spPr/>
      <dgm:t>
        <a:bodyPr/>
        <a:lstStyle/>
        <a:p>
          <a:r>
            <a:rPr lang="es-MX" dirty="0" smtClean="0"/>
            <a:t>Registro </a:t>
          </a:r>
          <a:r>
            <a:rPr lang="es-MX" dirty="0" smtClean="0"/>
            <a:t>Materias </a:t>
          </a:r>
          <a:r>
            <a:rPr lang="es-MX" dirty="0" smtClean="0"/>
            <a:t>/ </a:t>
          </a:r>
          <a:r>
            <a:rPr lang="es-MX" dirty="0" smtClean="0"/>
            <a:t>Calificaciones</a:t>
          </a:r>
          <a:endParaRPr lang="es-MX" dirty="0"/>
        </a:p>
      </dgm:t>
    </dgm:pt>
    <dgm:pt modelId="{A4347C95-7903-46C2-BFB7-7F4E3BB7DBF1}" type="sibTrans" cxnId="{DB119A1B-4E71-4ED8-A3B9-6C33AD745EF1}">
      <dgm:prSet/>
      <dgm:spPr/>
      <dgm:t>
        <a:bodyPr/>
        <a:lstStyle/>
        <a:p>
          <a:endParaRPr lang="es-MX"/>
        </a:p>
      </dgm:t>
    </dgm:pt>
    <dgm:pt modelId="{7E037AD2-563D-422F-8760-0C682D31A9D0}" type="parTrans" cxnId="{DB119A1B-4E71-4ED8-A3B9-6C33AD745EF1}">
      <dgm:prSet/>
      <dgm:spPr/>
      <dgm:t>
        <a:bodyPr/>
        <a:lstStyle/>
        <a:p>
          <a:endParaRPr lang="es-MX"/>
        </a:p>
      </dgm:t>
    </dgm:pt>
    <dgm:pt modelId="{6752C879-07AA-4C48-8BCC-8982BAA778F9}" type="pres">
      <dgm:prSet presAssocID="{5F357CED-9ECE-45C5-AC1C-022FC622A9A7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069C063-5549-4D0F-B782-8430CD82DFF0}" type="pres">
      <dgm:prSet presAssocID="{57760FD6-EA6E-414B-A922-52224BFF5755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A58570B-B664-4E20-9A75-76CEA8FE478A}" type="pres">
      <dgm:prSet presAssocID="{5EE1FB60-9C6D-4F27-8E7C-586B95AE5C70}" presName="sibTrans" presStyleLbl="sibTrans2D1" presStyleIdx="0" presStyleCnt="7"/>
      <dgm:spPr/>
      <dgm:t>
        <a:bodyPr/>
        <a:lstStyle/>
        <a:p>
          <a:endParaRPr lang="es-MX"/>
        </a:p>
      </dgm:t>
    </dgm:pt>
    <dgm:pt modelId="{6BE3BAAF-3DBC-49EA-AE2C-CC96969B563C}" type="pres">
      <dgm:prSet presAssocID="{C935A744-99A9-4E3B-95AB-C2FDCE92CC5A}" presName="middleNode" presStyleCnt="0"/>
      <dgm:spPr/>
    </dgm:pt>
    <dgm:pt modelId="{838C3CDD-58A2-4725-99C1-5D0C93F411B1}" type="pres">
      <dgm:prSet presAssocID="{C935A744-99A9-4E3B-95AB-C2FDCE92CC5A}" presName="padding" presStyleLbl="node1" presStyleIdx="0" presStyleCnt="8"/>
      <dgm:spPr/>
    </dgm:pt>
    <dgm:pt modelId="{0FCD4E81-1905-4759-97AC-6718471EFAB4}" type="pres">
      <dgm:prSet presAssocID="{C935A744-99A9-4E3B-95AB-C2FDCE92CC5A}" presName="shap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8E4C422-75DF-4D7D-A879-F4B567318520}" type="pres">
      <dgm:prSet presAssocID="{BDDDC653-0188-46A9-8C27-948DACB9D9CA}" presName="sibTrans" presStyleLbl="sibTrans2D1" presStyleIdx="1" presStyleCnt="7"/>
      <dgm:spPr/>
      <dgm:t>
        <a:bodyPr/>
        <a:lstStyle/>
        <a:p>
          <a:endParaRPr lang="es-MX"/>
        </a:p>
      </dgm:t>
    </dgm:pt>
    <dgm:pt modelId="{0907C25C-B614-4623-BB2A-569A70E0759D}" type="pres">
      <dgm:prSet presAssocID="{BC2D114C-55DF-4FE8-8BEF-6EAB4E172EFB}" presName="middleNode" presStyleCnt="0"/>
      <dgm:spPr/>
    </dgm:pt>
    <dgm:pt modelId="{912C67E0-2554-4CCD-98CA-6FD94EF73E5E}" type="pres">
      <dgm:prSet presAssocID="{BC2D114C-55DF-4FE8-8BEF-6EAB4E172EFB}" presName="padding" presStyleLbl="node1" presStyleIdx="1" presStyleCnt="8"/>
      <dgm:spPr/>
    </dgm:pt>
    <dgm:pt modelId="{C12BE8AC-C018-491C-AF8C-6BC2460E2EE4}" type="pres">
      <dgm:prSet presAssocID="{BC2D114C-55DF-4FE8-8BEF-6EAB4E172EFB}" presName="shap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9CDA6DD-F388-4543-98F8-4759728ECBDE}" type="pres">
      <dgm:prSet presAssocID="{C212240D-785B-422B-BCBE-6668356D8A54}" presName="sibTrans" presStyleLbl="sibTrans2D1" presStyleIdx="2" presStyleCnt="7"/>
      <dgm:spPr/>
      <dgm:t>
        <a:bodyPr/>
        <a:lstStyle/>
        <a:p>
          <a:endParaRPr lang="es-MX"/>
        </a:p>
      </dgm:t>
    </dgm:pt>
    <dgm:pt modelId="{4CADDD94-B8DE-4DB8-832B-5613BB269699}" type="pres">
      <dgm:prSet presAssocID="{04249D03-5894-49C4-80F5-D63C198E9788}" presName="middleNode" presStyleCnt="0"/>
      <dgm:spPr/>
    </dgm:pt>
    <dgm:pt modelId="{C41C2C70-C7A8-40A4-B61A-D7F224C411B3}" type="pres">
      <dgm:prSet presAssocID="{04249D03-5894-49C4-80F5-D63C198E9788}" presName="padding" presStyleLbl="node1" presStyleIdx="2" presStyleCnt="8"/>
      <dgm:spPr/>
    </dgm:pt>
    <dgm:pt modelId="{6D456C01-4C3B-4D19-9BB0-F6EF12185454}" type="pres">
      <dgm:prSet presAssocID="{04249D03-5894-49C4-80F5-D63C198E9788}" presName="shap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5A0517-4A8A-4997-B173-1AA841694C39}" type="pres">
      <dgm:prSet presAssocID="{A4347C95-7903-46C2-BFB7-7F4E3BB7DBF1}" presName="sibTrans" presStyleLbl="sibTrans2D1" presStyleIdx="3" presStyleCnt="7"/>
      <dgm:spPr/>
      <dgm:t>
        <a:bodyPr/>
        <a:lstStyle/>
        <a:p>
          <a:endParaRPr lang="es-MX"/>
        </a:p>
      </dgm:t>
    </dgm:pt>
    <dgm:pt modelId="{74825C03-FC12-4F4C-BBF9-8D87B037E042}" type="pres">
      <dgm:prSet presAssocID="{7B24B871-1823-4451-88EF-7118DC510F7B}" presName="middleNode" presStyleCnt="0"/>
      <dgm:spPr/>
    </dgm:pt>
    <dgm:pt modelId="{F83990E2-A7ED-4897-ABE8-0CFB8BA638FF}" type="pres">
      <dgm:prSet presAssocID="{7B24B871-1823-4451-88EF-7118DC510F7B}" presName="padding" presStyleLbl="node1" presStyleIdx="3" presStyleCnt="8"/>
      <dgm:spPr/>
    </dgm:pt>
    <dgm:pt modelId="{05583F1A-204B-46CA-A2F4-DE7B66E84314}" type="pres">
      <dgm:prSet presAssocID="{7B24B871-1823-4451-88EF-7118DC510F7B}" presName="shape" presStyleLbl="node1" presStyleIdx="4" presStyleCnt="8" custScaleX="151683" custScaleY="16093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A559ED8-A8E2-42E4-A43C-A8A7EA84E6DF}" type="pres">
      <dgm:prSet presAssocID="{7D1F6E35-0621-49D5-87A1-CFAD34F36A89}" presName="sibTrans" presStyleLbl="sibTrans2D1" presStyleIdx="4" presStyleCnt="7"/>
      <dgm:spPr/>
      <dgm:t>
        <a:bodyPr/>
        <a:lstStyle/>
        <a:p>
          <a:endParaRPr lang="es-MX"/>
        </a:p>
      </dgm:t>
    </dgm:pt>
    <dgm:pt modelId="{94C2F2C9-AB93-4193-8C88-D6ADB920BFD2}" type="pres">
      <dgm:prSet presAssocID="{76ADF604-ADA6-4EC5-ABE3-EFDE1F1247F5}" presName="middleNode" presStyleCnt="0"/>
      <dgm:spPr/>
    </dgm:pt>
    <dgm:pt modelId="{0B3F6B93-80D3-44E6-B88B-E386ADCB333F}" type="pres">
      <dgm:prSet presAssocID="{76ADF604-ADA6-4EC5-ABE3-EFDE1F1247F5}" presName="padding" presStyleLbl="node1" presStyleIdx="4" presStyleCnt="8"/>
      <dgm:spPr/>
    </dgm:pt>
    <dgm:pt modelId="{FE05D40E-2C0F-4294-BC68-82F74443343D}" type="pres">
      <dgm:prSet presAssocID="{76ADF604-ADA6-4EC5-ABE3-EFDE1F1247F5}" presName="shap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E7C1DC9-D53D-4E31-BD38-537F4DE08EC1}" type="pres">
      <dgm:prSet presAssocID="{9A01CA44-3302-4682-860F-A082FBF34DAB}" presName="sibTrans" presStyleLbl="sibTrans2D1" presStyleIdx="5" presStyleCnt="7"/>
      <dgm:spPr/>
      <dgm:t>
        <a:bodyPr/>
        <a:lstStyle/>
        <a:p>
          <a:endParaRPr lang="es-MX"/>
        </a:p>
      </dgm:t>
    </dgm:pt>
    <dgm:pt modelId="{CB517390-1693-4999-8C7D-738A66710486}" type="pres">
      <dgm:prSet presAssocID="{5ADC36FD-CEA3-48F4-9C72-748E46F7CACA}" presName="middleNode" presStyleCnt="0"/>
      <dgm:spPr/>
    </dgm:pt>
    <dgm:pt modelId="{636FE723-C198-49E8-9E88-E7D749B082D5}" type="pres">
      <dgm:prSet presAssocID="{5ADC36FD-CEA3-48F4-9C72-748E46F7CACA}" presName="padding" presStyleLbl="node1" presStyleIdx="5" presStyleCnt="8"/>
      <dgm:spPr/>
    </dgm:pt>
    <dgm:pt modelId="{6007D52F-D931-48AB-A7E8-CD1745EC4A3A}" type="pres">
      <dgm:prSet presAssocID="{5ADC36FD-CEA3-48F4-9C72-748E46F7CACA}" presName="shap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05A7C31-3DC3-4B49-A2A5-A6043D16003A}" type="pres">
      <dgm:prSet presAssocID="{DA5FB5F7-4C06-4EEF-BBDA-5FA54A21E66E}" presName="sibTrans" presStyleLbl="sibTrans2D1" presStyleIdx="6" presStyleCnt="7"/>
      <dgm:spPr/>
      <dgm:t>
        <a:bodyPr/>
        <a:lstStyle/>
        <a:p>
          <a:endParaRPr lang="es-MX"/>
        </a:p>
      </dgm:t>
    </dgm:pt>
    <dgm:pt modelId="{48453928-B041-4B20-A1F4-1A8C09EAB6E2}" type="pres">
      <dgm:prSet presAssocID="{EE164B0F-618B-4BF9-AC03-43714B6F457D}" presName="las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5E7CB0B-1EC7-432B-AB9D-4763EB97C695}" srcId="{5F357CED-9ECE-45C5-AC1C-022FC622A9A7}" destId="{C935A744-99A9-4E3B-95AB-C2FDCE92CC5A}" srcOrd="1" destOrd="0" parTransId="{2F137A85-A772-42EF-996D-7FB5970B5B5A}" sibTransId="{BDDDC653-0188-46A9-8C27-948DACB9D9CA}"/>
    <dgm:cxn modelId="{B6F00AE0-39E1-41A1-8B59-09C1976D9B13}" srcId="{5F357CED-9ECE-45C5-AC1C-022FC622A9A7}" destId="{5ADC36FD-CEA3-48F4-9C72-748E46F7CACA}" srcOrd="6" destOrd="0" parTransId="{B34AA49C-069F-4195-AD80-0C7619F83A2C}" sibTransId="{DA5FB5F7-4C06-4EEF-BBDA-5FA54A21E66E}"/>
    <dgm:cxn modelId="{4149FFAB-5BE1-428D-ADC8-9DA0BA08E9B1}" srcId="{5F357CED-9ECE-45C5-AC1C-022FC622A9A7}" destId="{57760FD6-EA6E-414B-A922-52224BFF5755}" srcOrd="0" destOrd="0" parTransId="{DEE264F8-EA56-41BE-A5C7-8A91D07467A7}" sibTransId="{5EE1FB60-9C6D-4F27-8E7C-586B95AE5C70}"/>
    <dgm:cxn modelId="{54105AA0-CF8C-442F-AAFC-7602D91F8539}" type="presOf" srcId="{7B24B871-1823-4451-88EF-7118DC510F7B}" destId="{05583F1A-204B-46CA-A2F4-DE7B66E84314}" srcOrd="0" destOrd="0" presId="urn:microsoft.com/office/officeart/2005/8/layout/bProcess2"/>
    <dgm:cxn modelId="{C32E326F-9D68-4D73-BBA3-5BFBD1BD0B41}" type="presOf" srcId="{5F357CED-9ECE-45C5-AC1C-022FC622A9A7}" destId="{6752C879-07AA-4C48-8BCC-8982BAA778F9}" srcOrd="0" destOrd="0" presId="urn:microsoft.com/office/officeart/2005/8/layout/bProcess2"/>
    <dgm:cxn modelId="{1F5AC222-6A47-4AA4-BEBC-2CCDA226797D}" srcId="{5F357CED-9ECE-45C5-AC1C-022FC622A9A7}" destId="{BC2D114C-55DF-4FE8-8BEF-6EAB4E172EFB}" srcOrd="2" destOrd="0" parTransId="{0EB5D9E2-57D4-4902-B5E2-EAFD33FEAD7E}" sibTransId="{C212240D-785B-422B-BCBE-6668356D8A54}"/>
    <dgm:cxn modelId="{DB119A1B-4E71-4ED8-A3B9-6C33AD745EF1}" srcId="{5F357CED-9ECE-45C5-AC1C-022FC622A9A7}" destId="{04249D03-5894-49C4-80F5-D63C198E9788}" srcOrd="3" destOrd="0" parTransId="{7E037AD2-563D-422F-8760-0C682D31A9D0}" sibTransId="{A4347C95-7903-46C2-BFB7-7F4E3BB7DBF1}"/>
    <dgm:cxn modelId="{9D53FDAC-8D08-4389-900B-B527633E7728}" type="presOf" srcId="{76ADF604-ADA6-4EC5-ABE3-EFDE1F1247F5}" destId="{FE05D40E-2C0F-4294-BC68-82F74443343D}" srcOrd="0" destOrd="0" presId="urn:microsoft.com/office/officeart/2005/8/layout/bProcess2"/>
    <dgm:cxn modelId="{87FB6A63-F438-435D-A87D-99CB3DDF784F}" type="presOf" srcId="{EE164B0F-618B-4BF9-AC03-43714B6F457D}" destId="{48453928-B041-4B20-A1F4-1A8C09EAB6E2}" srcOrd="0" destOrd="0" presId="urn:microsoft.com/office/officeart/2005/8/layout/bProcess2"/>
    <dgm:cxn modelId="{1B596837-4650-427D-A55E-E587E96F4A4C}" type="presOf" srcId="{57760FD6-EA6E-414B-A922-52224BFF5755}" destId="{D069C063-5549-4D0F-B782-8430CD82DFF0}" srcOrd="0" destOrd="0" presId="urn:microsoft.com/office/officeart/2005/8/layout/bProcess2"/>
    <dgm:cxn modelId="{D61EF052-A9A8-45CF-8439-C8708FC129F5}" type="presOf" srcId="{7D1F6E35-0621-49D5-87A1-CFAD34F36A89}" destId="{AA559ED8-A8E2-42E4-A43C-A8A7EA84E6DF}" srcOrd="0" destOrd="0" presId="urn:microsoft.com/office/officeart/2005/8/layout/bProcess2"/>
    <dgm:cxn modelId="{A0559C3E-4CCE-4CF0-A5AD-EFAA5D40380D}" type="presOf" srcId="{DA5FB5F7-4C06-4EEF-BBDA-5FA54A21E66E}" destId="{C05A7C31-3DC3-4B49-A2A5-A6043D16003A}" srcOrd="0" destOrd="0" presId="urn:microsoft.com/office/officeart/2005/8/layout/bProcess2"/>
    <dgm:cxn modelId="{EEE300BC-525B-4D8F-8B81-8C7332161895}" type="presOf" srcId="{9A01CA44-3302-4682-860F-A082FBF34DAB}" destId="{FE7C1DC9-D53D-4E31-BD38-537F4DE08EC1}" srcOrd="0" destOrd="0" presId="urn:microsoft.com/office/officeart/2005/8/layout/bProcess2"/>
    <dgm:cxn modelId="{2B99E79B-2BBD-4A48-B732-6664AED5415E}" type="presOf" srcId="{5ADC36FD-CEA3-48F4-9C72-748E46F7CACA}" destId="{6007D52F-D931-48AB-A7E8-CD1745EC4A3A}" srcOrd="0" destOrd="0" presId="urn:microsoft.com/office/officeart/2005/8/layout/bProcess2"/>
    <dgm:cxn modelId="{0520FA83-D4BD-4DCE-9A26-D338305DD41D}" type="presOf" srcId="{BC2D114C-55DF-4FE8-8BEF-6EAB4E172EFB}" destId="{C12BE8AC-C018-491C-AF8C-6BC2460E2EE4}" srcOrd="0" destOrd="0" presId="urn:microsoft.com/office/officeart/2005/8/layout/bProcess2"/>
    <dgm:cxn modelId="{E7B8CE67-55BA-4C1D-93B6-02F09ADB1BEC}" type="presOf" srcId="{C935A744-99A9-4E3B-95AB-C2FDCE92CC5A}" destId="{0FCD4E81-1905-4759-97AC-6718471EFAB4}" srcOrd="0" destOrd="0" presId="urn:microsoft.com/office/officeart/2005/8/layout/bProcess2"/>
    <dgm:cxn modelId="{04DB3DE6-2C0D-4EE9-B538-8269A26A3B36}" type="presOf" srcId="{BDDDC653-0188-46A9-8C27-948DACB9D9CA}" destId="{C8E4C422-75DF-4D7D-A879-F4B567318520}" srcOrd="0" destOrd="0" presId="urn:microsoft.com/office/officeart/2005/8/layout/bProcess2"/>
    <dgm:cxn modelId="{14C5E139-248F-427F-B9E6-CBE148CB6A40}" srcId="{5F357CED-9ECE-45C5-AC1C-022FC622A9A7}" destId="{76ADF604-ADA6-4EC5-ABE3-EFDE1F1247F5}" srcOrd="5" destOrd="0" parTransId="{2DEC0D58-0665-4181-ADB2-030166D1336A}" sibTransId="{9A01CA44-3302-4682-860F-A082FBF34DAB}"/>
    <dgm:cxn modelId="{9FE9F99D-7F41-473D-961D-A2A941D1825F}" type="presOf" srcId="{A4347C95-7903-46C2-BFB7-7F4E3BB7DBF1}" destId="{3A5A0517-4A8A-4997-B173-1AA841694C39}" srcOrd="0" destOrd="0" presId="urn:microsoft.com/office/officeart/2005/8/layout/bProcess2"/>
    <dgm:cxn modelId="{5F08B674-F601-4137-A307-178C660FA7D3}" type="presOf" srcId="{04249D03-5894-49C4-80F5-D63C198E9788}" destId="{6D456C01-4C3B-4D19-9BB0-F6EF12185454}" srcOrd="0" destOrd="0" presId="urn:microsoft.com/office/officeart/2005/8/layout/bProcess2"/>
    <dgm:cxn modelId="{25CAE2A2-4943-467B-95D4-AA07DABE0801}" srcId="{5F357CED-9ECE-45C5-AC1C-022FC622A9A7}" destId="{7B24B871-1823-4451-88EF-7118DC510F7B}" srcOrd="4" destOrd="0" parTransId="{14C945F8-C19D-4C73-8B6E-95FDECD1B7B6}" sibTransId="{7D1F6E35-0621-49D5-87A1-CFAD34F36A89}"/>
    <dgm:cxn modelId="{95C1BD71-B4F7-411F-9D25-22A2BB90CAFC}" srcId="{5F357CED-9ECE-45C5-AC1C-022FC622A9A7}" destId="{EE164B0F-618B-4BF9-AC03-43714B6F457D}" srcOrd="7" destOrd="0" parTransId="{AEB0BA96-B3F6-4869-AFB6-2FAF701FDFD3}" sibTransId="{AEE25749-09B9-44D6-94BA-E84F62C9C72C}"/>
    <dgm:cxn modelId="{4F0A4C8D-C3BE-41AB-B886-FAB3AE683FE5}" type="presOf" srcId="{5EE1FB60-9C6D-4F27-8E7C-586B95AE5C70}" destId="{FA58570B-B664-4E20-9A75-76CEA8FE478A}" srcOrd="0" destOrd="0" presId="urn:microsoft.com/office/officeart/2005/8/layout/bProcess2"/>
    <dgm:cxn modelId="{CA162602-32CA-4D1A-9EBC-AD2F27FC8923}" type="presOf" srcId="{C212240D-785B-422B-BCBE-6668356D8A54}" destId="{99CDA6DD-F388-4543-98F8-4759728ECBDE}" srcOrd="0" destOrd="0" presId="urn:microsoft.com/office/officeart/2005/8/layout/bProcess2"/>
    <dgm:cxn modelId="{F5AAC9A9-3C0D-412B-8E73-F6FD625FEA6D}" type="presParOf" srcId="{6752C879-07AA-4C48-8BCC-8982BAA778F9}" destId="{D069C063-5549-4D0F-B782-8430CD82DFF0}" srcOrd="0" destOrd="0" presId="urn:microsoft.com/office/officeart/2005/8/layout/bProcess2"/>
    <dgm:cxn modelId="{25524909-1266-4058-A0B3-2BF45771033C}" type="presParOf" srcId="{6752C879-07AA-4C48-8BCC-8982BAA778F9}" destId="{FA58570B-B664-4E20-9A75-76CEA8FE478A}" srcOrd="1" destOrd="0" presId="urn:microsoft.com/office/officeart/2005/8/layout/bProcess2"/>
    <dgm:cxn modelId="{96C1F27C-7B84-4080-93A9-506476AC0C5E}" type="presParOf" srcId="{6752C879-07AA-4C48-8BCC-8982BAA778F9}" destId="{6BE3BAAF-3DBC-49EA-AE2C-CC96969B563C}" srcOrd="2" destOrd="0" presId="urn:microsoft.com/office/officeart/2005/8/layout/bProcess2"/>
    <dgm:cxn modelId="{D9169C54-B2FE-451C-B3C8-26D31F355E58}" type="presParOf" srcId="{6BE3BAAF-3DBC-49EA-AE2C-CC96969B563C}" destId="{838C3CDD-58A2-4725-99C1-5D0C93F411B1}" srcOrd="0" destOrd="0" presId="urn:microsoft.com/office/officeart/2005/8/layout/bProcess2"/>
    <dgm:cxn modelId="{D064AA13-3AA9-42BF-BF71-05371AB086BA}" type="presParOf" srcId="{6BE3BAAF-3DBC-49EA-AE2C-CC96969B563C}" destId="{0FCD4E81-1905-4759-97AC-6718471EFAB4}" srcOrd="1" destOrd="0" presId="urn:microsoft.com/office/officeart/2005/8/layout/bProcess2"/>
    <dgm:cxn modelId="{D06D9CB6-6DC7-4419-99F2-80F486A9CB0B}" type="presParOf" srcId="{6752C879-07AA-4C48-8BCC-8982BAA778F9}" destId="{C8E4C422-75DF-4D7D-A879-F4B567318520}" srcOrd="3" destOrd="0" presId="urn:microsoft.com/office/officeart/2005/8/layout/bProcess2"/>
    <dgm:cxn modelId="{AD541C33-20F1-4978-8E91-E9A98D36BD8C}" type="presParOf" srcId="{6752C879-07AA-4C48-8BCC-8982BAA778F9}" destId="{0907C25C-B614-4623-BB2A-569A70E0759D}" srcOrd="4" destOrd="0" presId="urn:microsoft.com/office/officeart/2005/8/layout/bProcess2"/>
    <dgm:cxn modelId="{5D95E402-DBC3-4617-AD34-E2C14D94115C}" type="presParOf" srcId="{0907C25C-B614-4623-BB2A-569A70E0759D}" destId="{912C67E0-2554-4CCD-98CA-6FD94EF73E5E}" srcOrd="0" destOrd="0" presId="urn:microsoft.com/office/officeart/2005/8/layout/bProcess2"/>
    <dgm:cxn modelId="{7E4F24AA-5C91-41C2-8C35-1AA17C04339C}" type="presParOf" srcId="{0907C25C-B614-4623-BB2A-569A70E0759D}" destId="{C12BE8AC-C018-491C-AF8C-6BC2460E2EE4}" srcOrd="1" destOrd="0" presId="urn:microsoft.com/office/officeart/2005/8/layout/bProcess2"/>
    <dgm:cxn modelId="{881C8A16-79A0-4194-953C-71E4042AE3A1}" type="presParOf" srcId="{6752C879-07AA-4C48-8BCC-8982BAA778F9}" destId="{99CDA6DD-F388-4543-98F8-4759728ECBDE}" srcOrd="5" destOrd="0" presId="urn:microsoft.com/office/officeart/2005/8/layout/bProcess2"/>
    <dgm:cxn modelId="{FB7C1C3A-9907-4779-B7AA-C94EB3BA77CF}" type="presParOf" srcId="{6752C879-07AA-4C48-8BCC-8982BAA778F9}" destId="{4CADDD94-B8DE-4DB8-832B-5613BB269699}" srcOrd="6" destOrd="0" presId="urn:microsoft.com/office/officeart/2005/8/layout/bProcess2"/>
    <dgm:cxn modelId="{E1486B24-DF05-4B85-8FDD-98CBD1871BEC}" type="presParOf" srcId="{4CADDD94-B8DE-4DB8-832B-5613BB269699}" destId="{C41C2C70-C7A8-40A4-B61A-D7F224C411B3}" srcOrd="0" destOrd="0" presId="urn:microsoft.com/office/officeart/2005/8/layout/bProcess2"/>
    <dgm:cxn modelId="{ED9ADB89-DB39-469F-88E2-FFAAD5E5D72B}" type="presParOf" srcId="{4CADDD94-B8DE-4DB8-832B-5613BB269699}" destId="{6D456C01-4C3B-4D19-9BB0-F6EF12185454}" srcOrd="1" destOrd="0" presId="urn:microsoft.com/office/officeart/2005/8/layout/bProcess2"/>
    <dgm:cxn modelId="{EE1B2900-E6B9-4AAC-ADFA-4CEB14FFE674}" type="presParOf" srcId="{6752C879-07AA-4C48-8BCC-8982BAA778F9}" destId="{3A5A0517-4A8A-4997-B173-1AA841694C39}" srcOrd="7" destOrd="0" presId="urn:microsoft.com/office/officeart/2005/8/layout/bProcess2"/>
    <dgm:cxn modelId="{562F62BE-772C-4206-8DAE-8AE55A7B8114}" type="presParOf" srcId="{6752C879-07AA-4C48-8BCC-8982BAA778F9}" destId="{74825C03-FC12-4F4C-BBF9-8D87B037E042}" srcOrd="8" destOrd="0" presId="urn:microsoft.com/office/officeart/2005/8/layout/bProcess2"/>
    <dgm:cxn modelId="{28854DCB-C3E5-43CD-8399-91C8CCBAF608}" type="presParOf" srcId="{74825C03-FC12-4F4C-BBF9-8D87B037E042}" destId="{F83990E2-A7ED-4897-ABE8-0CFB8BA638FF}" srcOrd="0" destOrd="0" presId="urn:microsoft.com/office/officeart/2005/8/layout/bProcess2"/>
    <dgm:cxn modelId="{77C9303A-A95B-41C8-9BFC-081CEDB0F6C9}" type="presParOf" srcId="{74825C03-FC12-4F4C-BBF9-8D87B037E042}" destId="{05583F1A-204B-46CA-A2F4-DE7B66E84314}" srcOrd="1" destOrd="0" presId="urn:microsoft.com/office/officeart/2005/8/layout/bProcess2"/>
    <dgm:cxn modelId="{753EF036-14CA-40F0-A8C8-F62D26E5E31D}" type="presParOf" srcId="{6752C879-07AA-4C48-8BCC-8982BAA778F9}" destId="{AA559ED8-A8E2-42E4-A43C-A8A7EA84E6DF}" srcOrd="9" destOrd="0" presId="urn:microsoft.com/office/officeart/2005/8/layout/bProcess2"/>
    <dgm:cxn modelId="{42F4805F-7473-41BA-9507-8B4A89A1896F}" type="presParOf" srcId="{6752C879-07AA-4C48-8BCC-8982BAA778F9}" destId="{94C2F2C9-AB93-4193-8C88-D6ADB920BFD2}" srcOrd="10" destOrd="0" presId="urn:microsoft.com/office/officeart/2005/8/layout/bProcess2"/>
    <dgm:cxn modelId="{0AE7D06B-22BA-4F64-8865-580AD7D9B5F0}" type="presParOf" srcId="{94C2F2C9-AB93-4193-8C88-D6ADB920BFD2}" destId="{0B3F6B93-80D3-44E6-B88B-E386ADCB333F}" srcOrd="0" destOrd="0" presId="urn:microsoft.com/office/officeart/2005/8/layout/bProcess2"/>
    <dgm:cxn modelId="{B1A7EFFD-BAE0-4784-80B8-6E91C3BFB605}" type="presParOf" srcId="{94C2F2C9-AB93-4193-8C88-D6ADB920BFD2}" destId="{FE05D40E-2C0F-4294-BC68-82F74443343D}" srcOrd="1" destOrd="0" presId="urn:microsoft.com/office/officeart/2005/8/layout/bProcess2"/>
    <dgm:cxn modelId="{8CD10413-B8A7-4114-842B-D95FFEDADC55}" type="presParOf" srcId="{6752C879-07AA-4C48-8BCC-8982BAA778F9}" destId="{FE7C1DC9-D53D-4E31-BD38-537F4DE08EC1}" srcOrd="11" destOrd="0" presId="urn:microsoft.com/office/officeart/2005/8/layout/bProcess2"/>
    <dgm:cxn modelId="{BC4266B3-CA28-4847-8845-210359ECB2D7}" type="presParOf" srcId="{6752C879-07AA-4C48-8BCC-8982BAA778F9}" destId="{CB517390-1693-4999-8C7D-738A66710486}" srcOrd="12" destOrd="0" presId="urn:microsoft.com/office/officeart/2005/8/layout/bProcess2"/>
    <dgm:cxn modelId="{996DE0FC-CE86-4E91-A05C-05D98C60637A}" type="presParOf" srcId="{CB517390-1693-4999-8C7D-738A66710486}" destId="{636FE723-C198-49E8-9E88-E7D749B082D5}" srcOrd="0" destOrd="0" presId="urn:microsoft.com/office/officeart/2005/8/layout/bProcess2"/>
    <dgm:cxn modelId="{F2958CED-4F20-455A-AE9C-7B1EA4A3C2D4}" type="presParOf" srcId="{CB517390-1693-4999-8C7D-738A66710486}" destId="{6007D52F-D931-48AB-A7E8-CD1745EC4A3A}" srcOrd="1" destOrd="0" presId="urn:microsoft.com/office/officeart/2005/8/layout/bProcess2"/>
    <dgm:cxn modelId="{D1B907B2-1503-443B-9930-2B68EB93DD27}" type="presParOf" srcId="{6752C879-07AA-4C48-8BCC-8982BAA778F9}" destId="{C05A7C31-3DC3-4B49-A2A5-A6043D16003A}" srcOrd="13" destOrd="0" presId="urn:microsoft.com/office/officeart/2005/8/layout/bProcess2"/>
    <dgm:cxn modelId="{BC07383D-6C05-4004-8830-77E122654906}" type="presParOf" srcId="{6752C879-07AA-4C48-8BCC-8982BAA778F9}" destId="{48453928-B041-4B20-A1F4-1A8C09EAB6E2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57CED-9ECE-45C5-AC1C-022FC622A9A7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7760FD6-EA6E-414B-A922-52224BFF5755}">
      <dgm:prSet phldrT="[Texto]"/>
      <dgm:spPr/>
      <dgm:t>
        <a:bodyPr/>
        <a:lstStyle/>
        <a:p>
          <a:r>
            <a:rPr lang="es-MX" dirty="0" smtClean="0"/>
            <a:t>Admisión</a:t>
          </a:r>
          <a:endParaRPr lang="es-MX" dirty="0"/>
        </a:p>
      </dgm:t>
    </dgm:pt>
    <dgm:pt modelId="{DEE264F8-EA56-41BE-A5C7-8A91D07467A7}" type="parTrans" cxnId="{4149FFAB-5BE1-428D-ADC8-9DA0BA08E9B1}">
      <dgm:prSet/>
      <dgm:spPr/>
      <dgm:t>
        <a:bodyPr/>
        <a:lstStyle/>
        <a:p>
          <a:endParaRPr lang="es-MX"/>
        </a:p>
      </dgm:t>
    </dgm:pt>
    <dgm:pt modelId="{5EE1FB60-9C6D-4F27-8E7C-586B95AE5C70}" type="sibTrans" cxnId="{4149FFAB-5BE1-428D-ADC8-9DA0BA08E9B1}">
      <dgm:prSet/>
      <dgm:spPr/>
      <dgm:t>
        <a:bodyPr/>
        <a:lstStyle/>
        <a:p>
          <a:endParaRPr lang="es-MX"/>
        </a:p>
      </dgm:t>
    </dgm:pt>
    <dgm:pt modelId="{C935A744-99A9-4E3B-95AB-C2FDCE92CC5A}">
      <dgm:prSet phldrT="[Texto]"/>
      <dgm:spPr/>
      <dgm:t>
        <a:bodyPr/>
        <a:lstStyle/>
        <a:p>
          <a:r>
            <a:rPr lang="es-MX" dirty="0" smtClean="0"/>
            <a:t>Inscripción / Reinscripción</a:t>
          </a:r>
          <a:endParaRPr lang="es-MX" dirty="0"/>
        </a:p>
      </dgm:t>
    </dgm:pt>
    <dgm:pt modelId="{2F137A85-A772-42EF-996D-7FB5970B5B5A}" type="parTrans" cxnId="{F5E7CB0B-1EC7-432B-AB9D-4763EB97C695}">
      <dgm:prSet/>
      <dgm:spPr/>
      <dgm:t>
        <a:bodyPr/>
        <a:lstStyle/>
        <a:p>
          <a:endParaRPr lang="es-MX"/>
        </a:p>
      </dgm:t>
    </dgm:pt>
    <dgm:pt modelId="{BDDDC653-0188-46A9-8C27-948DACB9D9CA}" type="sibTrans" cxnId="{F5E7CB0B-1EC7-432B-AB9D-4763EB97C695}">
      <dgm:prSet/>
      <dgm:spPr/>
      <dgm:t>
        <a:bodyPr/>
        <a:lstStyle/>
        <a:p>
          <a:endParaRPr lang="es-MX"/>
        </a:p>
      </dgm:t>
    </dgm:pt>
    <dgm:pt modelId="{7B24B871-1823-4451-88EF-7118DC510F7B}">
      <dgm:prSet phldrT="[Texto]" custT="1"/>
      <dgm:spPr/>
      <dgm:t>
        <a:bodyPr/>
        <a:lstStyle/>
        <a:p>
          <a:r>
            <a:rPr lang="es-MX" sz="1400" dirty="0" smtClean="0"/>
            <a:t>Registro comité tutorial / Tema de tesis</a:t>
          </a:r>
          <a:endParaRPr lang="es-MX" sz="1400" dirty="0"/>
        </a:p>
      </dgm:t>
    </dgm:pt>
    <dgm:pt modelId="{14C945F8-C19D-4C73-8B6E-95FDECD1B7B6}" type="parTrans" cxnId="{25CAE2A2-4943-467B-95D4-AA07DABE0801}">
      <dgm:prSet/>
      <dgm:spPr/>
      <dgm:t>
        <a:bodyPr/>
        <a:lstStyle/>
        <a:p>
          <a:endParaRPr lang="es-MX"/>
        </a:p>
      </dgm:t>
    </dgm:pt>
    <dgm:pt modelId="{7D1F6E35-0621-49D5-87A1-CFAD34F36A89}" type="sibTrans" cxnId="{25CAE2A2-4943-467B-95D4-AA07DABE0801}">
      <dgm:prSet/>
      <dgm:spPr/>
      <dgm:t>
        <a:bodyPr/>
        <a:lstStyle/>
        <a:p>
          <a:endParaRPr lang="es-MX"/>
        </a:p>
      </dgm:t>
    </dgm:pt>
    <dgm:pt modelId="{76ADF604-ADA6-4EC5-ABE3-EFDE1F1247F5}">
      <dgm:prSet phldrT="[Texto]"/>
      <dgm:spPr/>
      <dgm:t>
        <a:bodyPr/>
        <a:lstStyle/>
        <a:p>
          <a:r>
            <a:rPr lang="es-MX" dirty="0" smtClean="0"/>
            <a:t>Autorización de Examen /Registro libro de actas</a:t>
          </a:r>
          <a:endParaRPr lang="es-MX" dirty="0"/>
        </a:p>
      </dgm:t>
    </dgm:pt>
    <dgm:pt modelId="{2DEC0D58-0665-4181-ADB2-030166D1336A}" type="parTrans" cxnId="{14C5E139-248F-427F-B9E6-CBE148CB6A40}">
      <dgm:prSet/>
      <dgm:spPr/>
      <dgm:t>
        <a:bodyPr/>
        <a:lstStyle/>
        <a:p>
          <a:endParaRPr lang="es-MX"/>
        </a:p>
      </dgm:t>
    </dgm:pt>
    <dgm:pt modelId="{9A01CA44-3302-4682-860F-A082FBF34DAB}" type="sibTrans" cxnId="{14C5E139-248F-427F-B9E6-CBE148CB6A40}">
      <dgm:prSet/>
      <dgm:spPr/>
      <dgm:t>
        <a:bodyPr/>
        <a:lstStyle/>
        <a:p>
          <a:endParaRPr lang="es-MX"/>
        </a:p>
      </dgm:t>
    </dgm:pt>
    <dgm:pt modelId="{BC2D114C-55DF-4FE8-8BEF-6EAB4E172EFB}">
      <dgm:prSet phldrT="[Texto]"/>
      <dgm:spPr/>
      <dgm:t>
        <a:bodyPr/>
        <a:lstStyle/>
        <a:p>
          <a:r>
            <a:rPr lang="es-MX" dirty="0" smtClean="0"/>
            <a:t>Trámite de beca (</a:t>
          </a:r>
          <a:r>
            <a:rPr lang="es-MX" dirty="0" err="1" smtClean="0"/>
            <a:t>CONACyT</a:t>
          </a:r>
          <a:r>
            <a:rPr lang="es-MX" dirty="0" smtClean="0"/>
            <a:t>, Institucional)</a:t>
          </a:r>
          <a:endParaRPr lang="es-MX" dirty="0"/>
        </a:p>
      </dgm:t>
    </dgm:pt>
    <dgm:pt modelId="{0EB5D9E2-57D4-4902-B5E2-EAFD33FEAD7E}" type="parTrans" cxnId="{1F5AC222-6A47-4AA4-BEBC-2CCDA226797D}">
      <dgm:prSet/>
      <dgm:spPr/>
      <dgm:t>
        <a:bodyPr/>
        <a:lstStyle/>
        <a:p>
          <a:endParaRPr lang="es-MX"/>
        </a:p>
      </dgm:t>
    </dgm:pt>
    <dgm:pt modelId="{C212240D-785B-422B-BCBE-6668356D8A54}" type="sibTrans" cxnId="{1F5AC222-6A47-4AA4-BEBC-2CCDA226797D}">
      <dgm:prSet/>
      <dgm:spPr/>
      <dgm:t>
        <a:bodyPr/>
        <a:lstStyle/>
        <a:p>
          <a:endParaRPr lang="es-MX"/>
        </a:p>
      </dgm:t>
    </dgm:pt>
    <dgm:pt modelId="{5ADC36FD-CEA3-48F4-9C72-748E46F7CACA}">
      <dgm:prSet phldrT="[Texto]"/>
      <dgm:spPr/>
      <dgm:t>
        <a:bodyPr/>
        <a:lstStyle/>
        <a:p>
          <a:r>
            <a:rPr lang="es-MX" dirty="0" smtClean="0"/>
            <a:t>Actas grupales de evaluación / comité tutorial / desempeño académico</a:t>
          </a:r>
          <a:endParaRPr lang="es-MX" dirty="0"/>
        </a:p>
      </dgm:t>
    </dgm:pt>
    <dgm:pt modelId="{B34AA49C-069F-4195-AD80-0C7619F83A2C}" type="parTrans" cxnId="{B6F00AE0-39E1-41A1-8B59-09C1976D9B13}">
      <dgm:prSet/>
      <dgm:spPr/>
      <dgm:t>
        <a:bodyPr/>
        <a:lstStyle/>
        <a:p>
          <a:endParaRPr lang="es-MX"/>
        </a:p>
      </dgm:t>
    </dgm:pt>
    <dgm:pt modelId="{DA5FB5F7-4C06-4EEF-BBDA-5FA54A21E66E}" type="sibTrans" cxnId="{B6F00AE0-39E1-41A1-8B59-09C1976D9B13}">
      <dgm:prSet/>
      <dgm:spPr/>
      <dgm:t>
        <a:bodyPr/>
        <a:lstStyle/>
        <a:p>
          <a:endParaRPr lang="es-MX"/>
        </a:p>
      </dgm:t>
    </dgm:pt>
    <dgm:pt modelId="{EE164B0F-618B-4BF9-AC03-43714B6F457D}">
      <dgm:prSet phldrT="[Texto]"/>
      <dgm:spPr/>
      <dgm:t>
        <a:bodyPr/>
        <a:lstStyle/>
        <a:p>
          <a:r>
            <a:rPr lang="es-MX" dirty="0" smtClean="0"/>
            <a:t>Tramite Certificado y Titulo</a:t>
          </a:r>
          <a:endParaRPr lang="es-MX" dirty="0"/>
        </a:p>
      </dgm:t>
    </dgm:pt>
    <dgm:pt modelId="{AEB0BA96-B3F6-4869-AFB6-2FAF701FDFD3}" type="parTrans" cxnId="{95C1BD71-B4F7-411F-9D25-22A2BB90CAFC}">
      <dgm:prSet/>
      <dgm:spPr/>
      <dgm:t>
        <a:bodyPr/>
        <a:lstStyle/>
        <a:p>
          <a:endParaRPr lang="es-MX"/>
        </a:p>
      </dgm:t>
    </dgm:pt>
    <dgm:pt modelId="{AEE25749-09B9-44D6-94BA-E84F62C9C72C}" type="sibTrans" cxnId="{95C1BD71-B4F7-411F-9D25-22A2BB90CAFC}">
      <dgm:prSet/>
      <dgm:spPr/>
      <dgm:t>
        <a:bodyPr/>
        <a:lstStyle/>
        <a:p>
          <a:endParaRPr lang="es-MX"/>
        </a:p>
      </dgm:t>
    </dgm:pt>
    <dgm:pt modelId="{04249D03-5894-49C4-80F5-D63C198E9788}">
      <dgm:prSet phldrT="[Texto]"/>
      <dgm:spPr/>
      <dgm:t>
        <a:bodyPr/>
        <a:lstStyle/>
        <a:p>
          <a:r>
            <a:rPr lang="es-MX" dirty="0" smtClean="0"/>
            <a:t>Registro </a:t>
          </a:r>
          <a:r>
            <a:rPr lang="es-MX" dirty="0" smtClean="0"/>
            <a:t>Materias </a:t>
          </a:r>
          <a:r>
            <a:rPr lang="es-MX" dirty="0" smtClean="0"/>
            <a:t>/ </a:t>
          </a:r>
          <a:r>
            <a:rPr lang="es-MX" dirty="0" smtClean="0"/>
            <a:t>Calificaciones</a:t>
          </a:r>
          <a:endParaRPr lang="es-MX" dirty="0"/>
        </a:p>
      </dgm:t>
    </dgm:pt>
    <dgm:pt modelId="{A4347C95-7903-46C2-BFB7-7F4E3BB7DBF1}" type="sibTrans" cxnId="{DB119A1B-4E71-4ED8-A3B9-6C33AD745EF1}">
      <dgm:prSet/>
      <dgm:spPr/>
      <dgm:t>
        <a:bodyPr/>
        <a:lstStyle/>
        <a:p>
          <a:endParaRPr lang="es-MX"/>
        </a:p>
      </dgm:t>
    </dgm:pt>
    <dgm:pt modelId="{7E037AD2-563D-422F-8760-0C682D31A9D0}" type="parTrans" cxnId="{DB119A1B-4E71-4ED8-A3B9-6C33AD745EF1}">
      <dgm:prSet/>
      <dgm:spPr/>
      <dgm:t>
        <a:bodyPr/>
        <a:lstStyle/>
        <a:p>
          <a:endParaRPr lang="es-MX"/>
        </a:p>
      </dgm:t>
    </dgm:pt>
    <dgm:pt modelId="{6752C879-07AA-4C48-8BCC-8982BAA778F9}" type="pres">
      <dgm:prSet presAssocID="{5F357CED-9ECE-45C5-AC1C-022FC622A9A7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069C063-5549-4D0F-B782-8430CD82DFF0}" type="pres">
      <dgm:prSet presAssocID="{57760FD6-EA6E-414B-A922-52224BFF5755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A58570B-B664-4E20-9A75-76CEA8FE478A}" type="pres">
      <dgm:prSet presAssocID="{5EE1FB60-9C6D-4F27-8E7C-586B95AE5C70}" presName="sibTrans" presStyleLbl="sibTrans2D1" presStyleIdx="0" presStyleCnt="7"/>
      <dgm:spPr/>
      <dgm:t>
        <a:bodyPr/>
        <a:lstStyle/>
        <a:p>
          <a:endParaRPr lang="es-MX"/>
        </a:p>
      </dgm:t>
    </dgm:pt>
    <dgm:pt modelId="{6BE3BAAF-3DBC-49EA-AE2C-CC96969B563C}" type="pres">
      <dgm:prSet presAssocID="{C935A744-99A9-4E3B-95AB-C2FDCE92CC5A}" presName="middleNode" presStyleCnt="0"/>
      <dgm:spPr/>
    </dgm:pt>
    <dgm:pt modelId="{838C3CDD-58A2-4725-99C1-5D0C93F411B1}" type="pres">
      <dgm:prSet presAssocID="{C935A744-99A9-4E3B-95AB-C2FDCE92CC5A}" presName="padding" presStyleLbl="node1" presStyleIdx="0" presStyleCnt="8"/>
      <dgm:spPr/>
    </dgm:pt>
    <dgm:pt modelId="{0FCD4E81-1905-4759-97AC-6718471EFAB4}" type="pres">
      <dgm:prSet presAssocID="{C935A744-99A9-4E3B-95AB-C2FDCE92CC5A}" presName="shap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8E4C422-75DF-4D7D-A879-F4B567318520}" type="pres">
      <dgm:prSet presAssocID="{BDDDC653-0188-46A9-8C27-948DACB9D9CA}" presName="sibTrans" presStyleLbl="sibTrans2D1" presStyleIdx="1" presStyleCnt="7"/>
      <dgm:spPr/>
      <dgm:t>
        <a:bodyPr/>
        <a:lstStyle/>
        <a:p>
          <a:endParaRPr lang="es-MX"/>
        </a:p>
      </dgm:t>
    </dgm:pt>
    <dgm:pt modelId="{0907C25C-B614-4623-BB2A-569A70E0759D}" type="pres">
      <dgm:prSet presAssocID="{BC2D114C-55DF-4FE8-8BEF-6EAB4E172EFB}" presName="middleNode" presStyleCnt="0"/>
      <dgm:spPr/>
    </dgm:pt>
    <dgm:pt modelId="{912C67E0-2554-4CCD-98CA-6FD94EF73E5E}" type="pres">
      <dgm:prSet presAssocID="{BC2D114C-55DF-4FE8-8BEF-6EAB4E172EFB}" presName="padding" presStyleLbl="node1" presStyleIdx="1" presStyleCnt="8"/>
      <dgm:spPr/>
    </dgm:pt>
    <dgm:pt modelId="{C12BE8AC-C018-491C-AF8C-6BC2460E2EE4}" type="pres">
      <dgm:prSet presAssocID="{BC2D114C-55DF-4FE8-8BEF-6EAB4E172EFB}" presName="shap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9CDA6DD-F388-4543-98F8-4759728ECBDE}" type="pres">
      <dgm:prSet presAssocID="{C212240D-785B-422B-BCBE-6668356D8A54}" presName="sibTrans" presStyleLbl="sibTrans2D1" presStyleIdx="2" presStyleCnt="7"/>
      <dgm:spPr/>
      <dgm:t>
        <a:bodyPr/>
        <a:lstStyle/>
        <a:p>
          <a:endParaRPr lang="es-MX"/>
        </a:p>
      </dgm:t>
    </dgm:pt>
    <dgm:pt modelId="{4CADDD94-B8DE-4DB8-832B-5613BB269699}" type="pres">
      <dgm:prSet presAssocID="{04249D03-5894-49C4-80F5-D63C198E9788}" presName="middleNode" presStyleCnt="0"/>
      <dgm:spPr/>
    </dgm:pt>
    <dgm:pt modelId="{C41C2C70-C7A8-40A4-B61A-D7F224C411B3}" type="pres">
      <dgm:prSet presAssocID="{04249D03-5894-49C4-80F5-D63C198E9788}" presName="padding" presStyleLbl="node1" presStyleIdx="2" presStyleCnt="8"/>
      <dgm:spPr/>
    </dgm:pt>
    <dgm:pt modelId="{6D456C01-4C3B-4D19-9BB0-F6EF12185454}" type="pres">
      <dgm:prSet presAssocID="{04249D03-5894-49C4-80F5-D63C198E9788}" presName="shap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5A0517-4A8A-4997-B173-1AA841694C39}" type="pres">
      <dgm:prSet presAssocID="{A4347C95-7903-46C2-BFB7-7F4E3BB7DBF1}" presName="sibTrans" presStyleLbl="sibTrans2D1" presStyleIdx="3" presStyleCnt="7"/>
      <dgm:spPr/>
      <dgm:t>
        <a:bodyPr/>
        <a:lstStyle/>
        <a:p>
          <a:endParaRPr lang="es-MX"/>
        </a:p>
      </dgm:t>
    </dgm:pt>
    <dgm:pt modelId="{74825C03-FC12-4F4C-BBF9-8D87B037E042}" type="pres">
      <dgm:prSet presAssocID="{7B24B871-1823-4451-88EF-7118DC510F7B}" presName="middleNode" presStyleCnt="0"/>
      <dgm:spPr/>
    </dgm:pt>
    <dgm:pt modelId="{F83990E2-A7ED-4897-ABE8-0CFB8BA638FF}" type="pres">
      <dgm:prSet presAssocID="{7B24B871-1823-4451-88EF-7118DC510F7B}" presName="padding" presStyleLbl="node1" presStyleIdx="3" presStyleCnt="8"/>
      <dgm:spPr/>
    </dgm:pt>
    <dgm:pt modelId="{05583F1A-204B-46CA-A2F4-DE7B66E84314}" type="pres">
      <dgm:prSet presAssocID="{7B24B871-1823-4451-88EF-7118DC510F7B}" presName="shape" presStyleLbl="node1" presStyleIdx="4" presStyleCnt="8" custScaleX="151683" custScaleY="16093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A559ED8-A8E2-42E4-A43C-A8A7EA84E6DF}" type="pres">
      <dgm:prSet presAssocID="{7D1F6E35-0621-49D5-87A1-CFAD34F36A89}" presName="sibTrans" presStyleLbl="sibTrans2D1" presStyleIdx="4" presStyleCnt="7"/>
      <dgm:spPr/>
      <dgm:t>
        <a:bodyPr/>
        <a:lstStyle/>
        <a:p>
          <a:endParaRPr lang="es-MX"/>
        </a:p>
      </dgm:t>
    </dgm:pt>
    <dgm:pt modelId="{94C2F2C9-AB93-4193-8C88-D6ADB920BFD2}" type="pres">
      <dgm:prSet presAssocID="{76ADF604-ADA6-4EC5-ABE3-EFDE1F1247F5}" presName="middleNode" presStyleCnt="0"/>
      <dgm:spPr/>
    </dgm:pt>
    <dgm:pt modelId="{0B3F6B93-80D3-44E6-B88B-E386ADCB333F}" type="pres">
      <dgm:prSet presAssocID="{76ADF604-ADA6-4EC5-ABE3-EFDE1F1247F5}" presName="padding" presStyleLbl="node1" presStyleIdx="4" presStyleCnt="8"/>
      <dgm:spPr/>
    </dgm:pt>
    <dgm:pt modelId="{FE05D40E-2C0F-4294-BC68-82F74443343D}" type="pres">
      <dgm:prSet presAssocID="{76ADF604-ADA6-4EC5-ABE3-EFDE1F1247F5}" presName="shap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E7C1DC9-D53D-4E31-BD38-537F4DE08EC1}" type="pres">
      <dgm:prSet presAssocID="{9A01CA44-3302-4682-860F-A082FBF34DAB}" presName="sibTrans" presStyleLbl="sibTrans2D1" presStyleIdx="5" presStyleCnt="7"/>
      <dgm:spPr/>
      <dgm:t>
        <a:bodyPr/>
        <a:lstStyle/>
        <a:p>
          <a:endParaRPr lang="es-MX"/>
        </a:p>
      </dgm:t>
    </dgm:pt>
    <dgm:pt modelId="{CB517390-1693-4999-8C7D-738A66710486}" type="pres">
      <dgm:prSet presAssocID="{5ADC36FD-CEA3-48F4-9C72-748E46F7CACA}" presName="middleNode" presStyleCnt="0"/>
      <dgm:spPr/>
    </dgm:pt>
    <dgm:pt modelId="{636FE723-C198-49E8-9E88-E7D749B082D5}" type="pres">
      <dgm:prSet presAssocID="{5ADC36FD-CEA3-48F4-9C72-748E46F7CACA}" presName="padding" presStyleLbl="node1" presStyleIdx="5" presStyleCnt="8"/>
      <dgm:spPr/>
    </dgm:pt>
    <dgm:pt modelId="{6007D52F-D931-48AB-A7E8-CD1745EC4A3A}" type="pres">
      <dgm:prSet presAssocID="{5ADC36FD-CEA3-48F4-9C72-748E46F7CACA}" presName="shap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05A7C31-3DC3-4B49-A2A5-A6043D16003A}" type="pres">
      <dgm:prSet presAssocID="{DA5FB5F7-4C06-4EEF-BBDA-5FA54A21E66E}" presName="sibTrans" presStyleLbl="sibTrans2D1" presStyleIdx="6" presStyleCnt="7"/>
      <dgm:spPr/>
      <dgm:t>
        <a:bodyPr/>
        <a:lstStyle/>
        <a:p>
          <a:endParaRPr lang="es-MX"/>
        </a:p>
      </dgm:t>
    </dgm:pt>
    <dgm:pt modelId="{48453928-B041-4B20-A1F4-1A8C09EAB6E2}" type="pres">
      <dgm:prSet presAssocID="{EE164B0F-618B-4BF9-AC03-43714B6F457D}" presName="las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5E7CB0B-1EC7-432B-AB9D-4763EB97C695}" srcId="{5F357CED-9ECE-45C5-AC1C-022FC622A9A7}" destId="{C935A744-99A9-4E3B-95AB-C2FDCE92CC5A}" srcOrd="1" destOrd="0" parTransId="{2F137A85-A772-42EF-996D-7FB5970B5B5A}" sibTransId="{BDDDC653-0188-46A9-8C27-948DACB9D9CA}"/>
    <dgm:cxn modelId="{4B3C3009-546A-49E1-B09C-334763DDB80E}" type="presOf" srcId="{5F357CED-9ECE-45C5-AC1C-022FC622A9A7}" destId="{6752C879-07AA-4C48-8BCC-8982BAA778F9}" srcOrd="0" destOrd="0" presId="urn:microsoft.com/office/officeart/2005/8/layout/bProcess2"/>
    <dgm:cxn modelId="{B6F00AE0-39E1-41A1-8B59-09C1976D9B13}" srcId="{5F357CED-9ECE-45C5-AC1C-022FC622A9A7}" destId="{5ADC36FD-CEA3-48F4-9C72-748E46F7CACA}" srcOrd="6" destOrd="0" parTransId="{B34AA49C-069F-4195-AD80-0C7619F83A2C}" sibTransId="{DA5FB5F7-4C06-4EEF-BBDA-5FA54A21E66E}"/>
    <dgm:cxn modelId="{4149FFAB-5BE1-428D-ADC8-9DA0BA08E9B1}" srcId="{5F357CED-9ECE-45C5-AC1C-022FC622A9A7}" destId="{57760FD6-EA6E-414B-A922-52224BFF5755}" srcOrd="0" destOrd="0" parTransId="{DEE264F8-EA56-41BE-A5C7-8A91D07467A7}" sibTransId="{5EE1FB60-9C6D-4F27-8E7C-586B95AE5C70}"/>
    <dgm:cxn modelId="{077EC45D-21CC-457F-9E18-F10E3FBB8F14}" type="presOf" srcId="{76ADF604-ADA6-4EC5-ABE3-EFDE1F1247F5}" destId="{FE05D40E-2C0F-4294-BC68-82F74443343D}" srcOrd="0" destOrd="0" presId="urn:microsoft.com/office/officeart/2005/8/layout/bProcess2"/>
    <dgm:cxn modelId="{1F5AC222-6A47-4AA4-BEBC-2CCDA226797D}" srcId="{5F357CED-9ECE-45C5-AC1C-022FC622A9A7}" destId="{BC2D114C-55DF-4FE8-8BEF-6EAB4E172EFB}" srcOrd="2" destOrd="0" parTransId="{0EB5D9E2-57D4-4902-B5E2-EAFD33FEAD7E}" sibTransId="{C212240D-785B-422B-BCBE-6668356D8A54}"/>
    <dgm:cxn modelId="{5775B493-5E0F-4404-837B-D1E54A90A7FB}" type="presOf" srcId="{04249D03-5894-49C4-80F5-D63C198E9788}" destId="{6D456C01-4C3B-4D19-9BB0-F6EF12185454}" srcOrd="0" destOrd="0" presId="urn:microsoft.com/office/officeart/2005/8/layout/bProcess2"/>
    <dgm:cxn modelId="{BDE1553C-0739-412A-B089-C096E21C10BE}" type="presOf" srcId="{7D1F6E35-0621-49D5-87A1-CFAD34F36A89}" destId="{AA559ED8-A8E2-42E4-A43C-A8A7EA84E6DF}" srcOrd="0" destOrd="0" presId="urn:microsoft.com/office/officeart/2005/8/layout/bProcess2"/>
    <dgm:cxn modelId="{F368E99D-A013-4CAC-97FE-F0C79ACD6863}" type="presOf" srcId="{A4347C95-7903-46C2-BFB7-7F4E3BB7DBF1}" destId="{3A5A0517-4A8A-4997-B173-1AA841694C39}" srcOrd="0" destOrd="0" presId="urn:microsoft.com/office/officeart/2005/8/layout/bProcess2"/>
    <dgm:cxn modelId="{DB119A1B-4E71-4ED8-A3B9-6C33AD745EF1}" srcId="{5F357CED-9ECE-45C5-AC1C-022FC622A9A7}" destId="{04249D03-5894-49C4-80F5-D63C198E9788}" srcOrd="3" destOrd="0" parTransId="{7E037AD2-563D-422F-8760-0C682D31A9D0}" sibTransId="{A4347C95-7903-46C2-BFB7-7F4E3BB7DBF1}"/>
    <dgm:cxn modelId="{23037CF6-2D8E-4AC7-944F-E81EAC1705B8}" type="presOf" srcId="{C935A744-99A9-4E3B-95AB-C2FDCE92CC5A}" destId="{0FCD4E81-1905-4759-97AC-6718471EFAB4}" srcOrd="0" destOrd="0" presId="urn:microsoft.com/office/officeart/2005/8/layout/bProcess2"/>
    <dgm:cxn modelId="{918189AC-8B37-4A2F-998F-AC3E579E2AD1}" type="presOf" srcId="{EE164B0F-618B-4BF9-AC03-43714B6F457D}" destId="{48453928-B041-4B20-A1F4-1A8C09EAB6E2}" srcOrd="0" destOrd="0" presId="urn:microsoft.com/office/officeart/2005/8/layout/bProcess2"/>
    <dgm:cxn modelId="{E6CD6EDF-E4D1-4725-8F1E-BD64640E6C71}" type="presOf" srcId="{BC2D114C-55DF-4FE8-8BEF-6EAB4E172EFB}" destId="{C12BE8AC-C018-491C-AF8C-6BC2460E2EE4}" srcOrd="0" destOrd="0" presId="urn:microsoft.com/office/officeart/2005/8/layout/bProcess2"/>
    <dgm:cxn modelId="{549F8490-4ADE-477F-B1E8-766090123CA0}" type="presOf" srcId="{5ADC36FD-CEA3-48F4-9C72-748E46F7CACA}" destId="{6007D52F-D931-48AB-A7E8-CD1745EC4A3A}" srcOrd="0" destOrd="0" presId="urn:microsoft.com/office/officeart/2005/8/layout/bProcess2"/>
    <dgm:cxn modelId="{23AB44A7-2484-4AEF-BFAD-80450EDCD34F}" type="presOf" srcId="{DA5FB5F7-4C06-4EEF-BBDA-5FA54A21E66E}" destId="{C05A7C31-3DC3-4B49-A2A5-A6043D16003A}" srcOrd="0" destOrd="0" presId="urn:microsoft.com/office/officeart/2005/8/layout/bProcess2"/>
    <dgm:cxn modelId="{5AAC2A59-AE96-4C99-A40A-26A1BBB0BD0C}" type="presOf" srcId="{5EE1FB60-9C6D-4F27-8E7C-586B95AE5C70}" destId="{FA58570B-B664-4E20-9A75-76CEA8FE478A}" srcOrd="0" destOrd="0" presId="urn:microsoft.com/office/officeart/2005/8/layout/bProcess2"/>
    <dgm:cxn modelId="{ED31836B-D072-4CA5-86A1-F69EE8A26984}" type="presOf" srcId="{C212240D-785B-422B-BCBE-6668356D8A54}" destId="{99CDA6DD-F388-4543-98F8-4759728ECBDE}" srcOrd="0" destOrd="0" presId="urn:microsoft.com/office/officeart/2005/8/layout/bProcess2"/>
    <dgm:cxn modelId="{AFCAEF17-EB62-4D07-972A-97E6D4E9F260}" type="presOf" srcId="{9A01CA44-3302-4682-860F-A082FBF34DAB}" destId="{FE7C1DC9-D53D-4E31-BD38-537F4DE08EC1}" srcOrd="0" destOrd="0" presId="urn:microsoft.com/office/officeart/2005/8/layout/bProcess2"/>
    <dgm:cxn modelId="{ACACB31F-B36C-4DB8-9B1F-359AAD80E7AC}" type="presOf" srcId="{57760FD6-EA6E-414B-A922-52224BFF5755}" destId="{D069C063-5549-4D0F-B782-8430CD82DFF0}" srcOrd="0" destOrd="0" presId="urn:microsoft.com/office/officeart/2005/8/layout/bProcess2"/>
    <dgm:cxn modelId="{F018F0E3-8D17-47A7-B304-C6165BEE9D0A}" type="presOf" srcId="{7B24B871-1823-4451-88EF-7118DC510F7B}" destId="{05583F1A-204B-46CA-A2F4-DE7B66E84314}" srcOrd="0" destOrd="0" presId="urn:microsoft.com/office/officeart/2005/8/layout/bProcess2"/>
    <dgm:cxn modelId="{14C5E139-248F-427F-B9E6-CBE148CB6A40}" srcId="{5F357CED-9ECE-45C5-AC1C-022FC622A9A7}" destId="{76ADF604-ADA6-4EC5-ABE3-EFDE1F1247F5}" srcOrd="5" destOrd="0" parTransId="{2DEC0D58-0665-4181-ADB2-030166D1336A}" sibTransId="{9A01CA44-3302-4682-860F-A082FBF34DAB}"/>
    <dgm:cxn modelId="{C0CF6BB2-F998-4433-8905-025F77B34259}" type="presOf" srcId="{BDDDC653-0188-46A9-8C27-948DACB9D9CA}" destId="{C8E4C422-75DF-4D7D-A879-F4B567318520}" srcOrd="0" destOrd="0" presId="urn:microsoft.com/office/officeart/2005/8/layout/bProcess2"/>
    <dgm:cxn modelId="{25CAE2A2-4943-467B-95D4-AA07DABE0801}" srcId="{5F357CED-9ECE-45C5-AC1C-022FC622A9A7}" destId="{7B24B871-1823-4451-88EF-7118DC510F7B}" srcOrd="4" destOrd="0" parTransId="{14C945F8-C19D-4C73-8B6E-95FDECD1B7B6}" sibTransId="{7D1F6E35-0621-49D5-87A1-CFAD34F36A89}"/>
    <dgm:cxn modelId="{95C1BD71-B4F7-411F-9D25-22A2BB90CAFC}" srcId="{5F357CED-9ECE-45C5-AC1C-022FC622A9A7}" destId="{EE164B0F-618B-4BF9-AC03-43714B6F457D}" srcOrd="7" destOrd="0" parTransId="{AEB0BA96-B3F6-4869-AFB6-2FAF701FDFD3}" sibTransId="{AEE25749-09B9-44D6-94BA-E84F62C9C72C}"/>
    <dgm:cxn modelId="{3849F66C-BB87-45C6-A090-0A79DDEB9B35}" type="presParOf" srcId="{6752C879-07AA-4C48-8BCC-8982BAA778F9}" destId="{D069C063-5549-4D0F-B782-8430CD82DFF0}" srcOrd="0" destOrd="0" presId="urn:microsoft.com/office/officeart/2005/8/layout/bProcess2"/>
    <dgm:cxn modelId="{C8474E04-0407-4B04-BAD9-5BEE913AD6CD}" type="presParOf" srcId="{6752C879-07AA-4C48-8BCC-8982BAA778F9}" destId="{FA58570B-B664-4E20-9A75-76CEA8FE478A}" srcOrd="1" destOrd="0" presId="urn:microsoft.com/office/officeart/2005/8/layout/bProcess2"/>
    <dgm:cxn modelId="{96B618B4-C532-4265-87A4-E054BAA2BF15}" type="presParOf" srcId="{6752C879-07AA-4C48-8BCC-8982BAA778F9}" destId="{6BE3BAAF-3DBC-49EA-AE2C-CC96969B563C}" srcOrd="2" destOrd="0" presId="urn:microsoft.com/office/officeart/2005/8/layout/bProcess2"/>
    <dgm:cxn modelId="{6520EA3F-E7F2-478C-94CD-F3D898692274}" type="presParOf" srcId="{6BE3BAAF-3DBC-49EA-AE2C-CC96969B563C}" destId="{838C3CDD-58A2-4725-99C1-5D0C93F411B1}" srcOrd="0" destOrd="0" presId="urn:microsoft.com/office/officeart/2005/8/layout/bProcess2"/>
    <dgm:cxn modelId="{AB0E9353-7CF1-45AF-B3EE-81B1F6335B07}" type="presParOf" srcId="{6BE3BAAF-3DBC-49EA-AE2C-CC96969B563C}" destId="{0FCD4E81-1905-4759-97AC-6718471EFAB4}" srcOrd="1" destOrd="0" presId="urn:microsoft.com/office/officeart/2005/8/layout/bProcess2"/>
    <dgm:cxn modelId="{F534EEA2-BA84-4F4B-A5A9-31832AEC4F68}" type="presParOf" srcId="{6752C879-07AA-4C48-8BCC-8982BAA778F9}" destId="{C8E4C422-75DF-4D7D-A879-F4B567318520}" srcOrd="3" destOrd="0" presId="urn:microsoft.com/office/officeart/2005/8/layout/bProcess2"/>
    <dgm:cxn modelId="{E7A0A966-0901-4FB6-A0C2-D5D2D9AC805F}" type="presParOf" srcId="{6752C879-07AA-4C48-8BCC-8982BAA778F9}" destId="{0907C25C-B614-4623-BB2A-569A70E0759D}" srcOrd="4" destOrd="0" presId="urn:microsoft.com/office/officeart/2005/8/layout/bProcess2"/>
    <dgm:cxn modelId="{31EA8F4A-A9CD-4C78-865B-01D32175D204}" type="presParOf" srcId="{0907C25C-B614-4623-BB2A-569A70E0759D}" destId="{912C67E0-2554-4CCD-98CA-6FD94EF73E5E}" srcOrd="0" destOrd="0" presId="urn:microsoft.com/office/officeart/2005/8/layout/bProcess2"/>
    <dgm:cxn modelId="{7AADA383-9E53-40DE-8C3A-A6488E6C07F2}" type="presParOf" srcId="{0907C25C-B614-4623-BB2A-569A70E0759D}" destId="{C12BE8AC-C018-491C-AF8C-6BC2460E2EE4}" srcOrd="1" destOrd="0" presId="urn:microsoft.com/office/officeart/2005/8/layout/bProcess2"/>
    <dgm:cxn modelId="{66AA244C-208E-44E6-B0C1-A3E8EFF4A7AA}" type="presParOf" srcId="{6752C879-07AA-4C48-8BCC-8982BAA778F9}" destId="{99CDA6DD-F388-4543-98F8-4759728ECBDE}" srcOrd="5" destOrd="0" presId="urn:microsoft.com/office/officeart/2005/8/layout/bProcess2"/>
    <dgm:cxn modelId="{7622AB1A-B4BA-4474-9867-689F44CCCE20}" type="presParOf" srcId="{6752C879-07AA-4C48-8BCC-8982BAA778F9}" destId="{4CADDD94-B8DE-4DB8-832B-5613BB269699}" srcOrd="6" destOrd="0" presId="urn:microsoft.com/office/officeart/2005/8/layout/bProcess2"/>
    <dgm:cxn modelId="{919950E2-920F-4F02-B729-CC382EF829D1}" type="presParOf" srcId="{4CADDD94-B8DE-4DB8-832B-5613BB269699}" destId="{C41C2C70-C7A8-40A4-B61A-D7F224C411B3}" srcOrd="0" destOrd="0" presId="urn:microsoft.com/office/officeart/2005/8/layout/bProcess2"/>
    <dgm:cxn modelId="{867ECBF0-4351-4711-A03E-C1413FBA9267}" type="presParOf" srcId="{4CADDD94-B8DE-4DB8-832B-5613BB269699}" destId="{6D456C01-4C3B-4D19-9BB0-F6EF12185454}" srcOrd="1" destOrd="0" presId="urn:microsoft.com/office/officeart/2005/8/layout/bProcess2"/>
    <dgm:cxn modelId="{126C5BF0-C1D7-4C70-BCCF-63ADDD72215E}" type="presParOf" srcId="{6752C879-07AA-4C48-8BCC-8982BAA778F9}" destId="{3A5A0517-4A8A-4997-B173-1AA841694C39}" srcOrd="7" destOrd="0" presId="urn:microsoft.com/office/officeart/2005/8/layout/bProcess2"/>
    <dgm:cxn modelId="{F5F91911-9D2D-41F7-AEB7-E5C8F67C2F82}" type="presParOf" srcId="{6752C879-07AA-4C48-8BCC-8982BAA778F9}" destId="{74825C03-FC12-4F4C-BBF9-8D87B037E042}" srcOrd="8" destOrd="0" presId="urn:microsoft.com/office/officeart/2005/8/layout/bProcess2"/>
    <dgm:cxn modelId="{C99E2557-071B-41A5-8A25-2BA53C7EFF3F}" type="presParOf" srcId="{74825C03-FC12-4F4C-BBF9-8D87B037E042}" destId="{F83990E2-A7ED-4897-ABE8-0CFB8BA638FF}" srcOrd="0" destOrd="0" presId="urn:microsoft.com/office/officeart/2005/8/layout/bProcess2"/>
    <dgm:cxn modelId="{4499BD79-7B00-441A-BA99-1E1B76015EF0}" type="presParOf" srcId="{74825C03-FC12-4F4C-BBF9-8D87B037E042}" destId="{05583F1A-204B-46CA-A2F4-DE7B66E84314}" srcOrd="1" destOrd="0" presId="urn:microsoft.com/office/officeart/2005/8/layout/bProcess2"/>
    <dgm:cxn modelId="{22B62D77-EA12-473F-8ACF-25A65C294353}" type="presParOf" srcId="{6752C879-07AA-4C48-8BCC-8982BAA778F9}" destId="{AA559ED8-A8E2-42E4-A43C-A8A7EA84E6DF}" srcOrd="9" destOrd="0" presId="urn:microsoft.com/office/officeart/2005/8/layout/bProcess2"/>
    <dgm:cxn modelId="{20915BAF-CA2E-4B30-A3CB-940EC610AA4E}" type="presParOf" srcId="{6752C879-07AA-4C48-8BCC-8982BAA778F9}" destId="{94C2F2C9-AB93-4193-8C88-D6ADB920BFD2}" srcOrd="10" destOrd="0" presId="urn:microsoft.com/office/officeart/2005/8/layout/bProcess2"/>
    <dgm:cxn modelId="{01ECC955-7F00-46A9-B3D7-6A10935981F6}" type="presParOf" srcId="{94C2F2C9-AB93-4193-8C88-D6ADB920BFD2}" destId="{0B3F6B93-80D3-44E6-B88B-E386ADCB333F}" srcOrd="0" destOrd="0" presId="urn:microsoft.com/office/officeart/2005/8/layout/bProcess2"/>
    <dgm:cxn modelId="{8EE85795-381E-4B8C-B151-49A03841E9DE}" type="presParOf" srcId="{94C2F2C9-AB93-4193-8C88-D6ADB920BFD2}" destId="{FE05D40E-2C0F-4294-BC68-82F74443343D}" srcOrd="1" destOrd="0" presId="urn:microsoft.com/office/officeart/2005/8/layout/bProcess2"/>
    <dgm:cxn modelId="{2123706C-3EB1-4FF9-9FA6-F8CC9524FC1F}" type="presParOf" srcId="{6752C879-07AA-4C48-8BCC-8982BAA778F9}" destId="{FE7C1DC9-D53D-4E31-BD38-537F4DE08EC1}" srcOrd="11" destOrd="0" presId="urn:microsoft.com/office/officeart/2005/8/layout/bProcess2"/>
    <dgm:cxn modelId="{72F36056-3635-49EC-9809-D775E0AD807D}" type="presParOf" srcId="{6752C879-07AA-4C48-8BCC-8982BAA778F9}" destId="{CB517390-1693-4999-8C7D-738A66710486}" srcOrd="12" destOrd="0" presId="urn:microsoft.com/office/officeart/2005/8/layout/bProcess2"/>
    <dgm:cxn modelId="{18355704-6200-45DF-B102-A246C2AB9FEE}" type="presParOf" srcId="{CB517390-1693-4999-8C7D-738A66710486}" destId="{636FE723-C198-49E8-9E88-E7D749B082D5}" srcOrd="0" destOrd="0" presId="urn:microsoft.com/office/officeart/2005/8/layout/bProcess2"/>
    <dgm:cxn modelId="{A3DDA061-1BB9-4019-B4AF-CA15C1D45F40}" type="presParOf" srcId="{CB517390-1693-4999-8C7D-738A66710486}" destId="{6007D52F-D931-48AB-A7E8-CD1745EC4A3A}" srcOrd="1" destOrd="0" presId="urn:microsoft.com/office/officeart/2005/8/layout/bProcess2"/>
    <dgm:cxn modelId="{60116B03-3B20-4DA0-B619-BE2A9FE5E5CB}" type="presParOf" srcId="{6752C879-07AA-4C48-8BCC-8982BAA778F9}" destId="{C05A7C31-3DC3-4B49-A2A5-A6043D16003A}" srcOrd="13" destOrd="0" presId="urn:microsoft.com/office/officeart/2005/8/layout/bProcess2"/>
    <dgm:cxn modelId="{70C3E541-C733-479D-9397-5BE6728FBCDD}" type="presParOf" srcId="{6752C879-07AA-4C48-8BCC-8982BAA778F9}" destId="{48453928-B041-4B20-A1F4-1A8C09EAB6E2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AB493-12A8-42B5-996F-6EB2CCCB5B54}">
      <dsp:nvSpPr>
        <dsp:cNvPr id="0" name=""/>
        <dsp:cNvSpPr/>
      </dsp:nvSpPr>
      <dsp:spPr>
        <a:xfrm>
          <a:off x="4069080" y="2468880"/>
          <a:ext cx="3017520" cy="30175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Departamento de Estudios de Posgrado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(CABAE)</a:t>
          </a:r>
          <a:endParaRPr lang="es-MX" sz="1600" kern="1200" dirty="0"/>
        </a:p>
      </dsp:txBody>
      <dsp:txXfrm>
        <a:off x="4675736" y="3175720"/>
        <a:ext cx="1804208" cy="1551067"/>
      </dsp:txXfrm>
    </dsp:sp>
    <dsp:sp modelId="{C797F319-3F55-4711-A339-311A57DDEE3E}">
      <dsp:nvSpPr>
        <dsp:cNvPr id="0" name=""/>
        <dsp:cNvSpPr/>
      </dsp:nvSpPr>
      <dsp:spPr>
        <a:xfrm>
          <a:off x="2313432" y="1755648"/>
          <a:ext cx="2194560" cy="219456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Colegio de Profesores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600" kern="1200" dirty="0" smtClean="0"/>
        </a:p>
      </dsp:txBody>
      <dsp:txXfrm>
        <a:off x="2865919" y="2311474"/>
        <a:ext cx="1089586" cy="1082908"/>
      </dsp:txXfrm>
    </dsp:sp>
    <dsp:sp modelId="{7CC3357A-69DE-4A3E-8FA8-265D2585E664}">
      <dsp:nvSpPr>
        <dsp:cNvPr id="0" name=""/>
        <dsp:cNvSpPr/>
      </dsp:nvSpPr>
      <dsp:spPr>
        <a:xfrm rot="20700000">
          <a:off x="3542609" y="241625"/>
          <a:ext cx="2150220" cy="215022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Secretaría de Investigación  y Posgrado</a:t>
          </a:r>
          <a:endParaRPr lang="es-MX" sz="1600" kern="1200" dirty="0"/>
        </a:p>
      </dsp:txBody>
      <dsp:txXfrm rot="-20700000">
        <a:off x="4014216" y="713232"/>
        <a:ext cx="1207008" cy="1207008"/>
      </dsp:txXfrm>
    </dsp:sp>
    <dsp:sp modelId="{4FC18491-EC6D-4D57-B527-86F0A09436F6}">
      <dsp:nvSpPr>
        <dsp:cNvPr id="0" name=""/>
        <dsp:cNvSpPr/>
      </dsp:nvSpPr>
      <dsp:spPr>
        <a:xfrm>
          <a:off x="3851495" y="2005281"/>
          <a:ext cx="3862425" cy="3862425"/>
        </a:xfrm>
        <a:prstGeom prst="circularArrow">
          <a:avLst>
            <a:gd name="adj1" fmla="val 4687"/>
            <a:gd name="adj2" fmla="val 299029"/>
            <a:gd name="adj3" fmla="val 2540301"/>
            <a:gd name="adj4" fmla="val 1581023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3B7E6D-6719-44BA-B60C-943D2BC7A83F}">
      <dsp:nvSpPr>
        <dsp:cNvPr id="0" name=""/>
        <dsp:cNvSpPr/>
      </dsp:nvSpPr>
      <dsp:spPr>
        <a:xfrm>
          <a:off x="1924779" y="1264529"/>
          <a:ext cx="2806293" cy="280629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3E30E8-6DFB-436A-AF7A-35AFDDAD667E}">
      <dsp:nvSpPr>
        <dsp:cNvPr id="0" name=""/>
        <dsp:cNvSpPr/>
      </dsp:nvSpPr>
      <dsp:spPr>
        <a:xfrm>
          <a:off x="3045241" y="-234898"/>
          <a:ext cx="3025749" cy="302574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30B88-92CC-43B0-B45D-01C448CA3FA4}">
      <dsp:nvSpPr>
        <dsp:cNvPr id="0" name=""/>
        <dsp:cNvSpPr/>
      </dsp:nvSpPr>
      <dsp:spPr>
        <a:xfrm rot="10800000">
          <a:off x="1764611" y="2160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Jefe de Departamento</a:t>
          </a:r>
          <a:endParaRPr lang="es-MX" sz="2400" kern="1200" dirty="0"/>
        </a:p>
      </dsp:txBody>
      <dsp:txXfrm rot="10800000">
        <a:off x="1951089" y="2160"/>
        <a:ext cx="6078944" cy="745914"/>
      </dsp:txXfrm>
    </dsp:sp>
    <dsp:sp modelId="{694A48AC-6CBF-447C-B400-444A9D666158}">
      <dsp:nvSpPr>
        <dsp:cNvPr id="0" name=""/>
        <dsp:cNvSpPr/>
      </dsp:nvSpPr>
      <dsp:spPr>
        <a:xfrm>
          <a:off x="1391654" y="2160"/>
          <a:ext cx="745914" cy="74591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D85AEB3-C292-4FF3-8EFD-5818882050B9}">
      <dsp:nvSpPr>
        <dsp:cNvPr id="0" name=""/>
        <dsp:cNvSpPr/>
      </dsp:nvSpPr>
      <dsp:spPr>
        <a:xfrm rot="10800000">
          <a:off x="1764611" y="970735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Apoyo a los Coordinadores del Programa</a:t>
          </a:r>
          <a:endParaRPr lang="es-MX" sz="2400" kern="1200" dirty="0"/>
        </a:p>
      </dsp:txBody>
      <dsp:txXfrm rot="10800000">
        <a:off x="1951089" y="970735"/>
        <a:ext cx="6078944" cy="745914"/>
      </dsp:txXfrm>
    </dsp:sp>
    <dsp:sp modelId="{BA406651-29D6-441A-9810-2D3B83B06024}">
      <dsp:nvSpPr>
        <dsp:cNvPr id="0" name=""/>
        <dsp:cNvSpPr/>
      </dsp:nvSpPr>
      <dsp:spPr>
        <a:xfrm>
          <a:off x="1391654" y="970735"/>
          <a:ext cx="745914" cy="74591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A180EBA-31E0-48B3-A3DE-6279DF904BB2}">
      <dsp:nvSpPr>
        <dsp:cNvPr id="0" name=""/>
        <dsp:cNvSpPr/>
      </dsp:nvSpPr>
      <dsp:spPr>
        <a:xfrm rot="10800000">
          <a:off x="1764611" y="1939310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Mantenimiento de la solución de posgrado</a:t>
          </a:r>
          <a:endParaRPr lang="es-MX" sz="2400" kern="1200" dirty="0"/>
        </a:p>
      </dsp:txBody>
      <dsp:txXfrm rot="10800000">
        <a:off x="1951089" y="1939310"/>
        <a:ext cx="6078944" cy="745914"/>
      </dsp:txXfrm>
    </dsp:sp>
    <dsp:sp modelId="{7CFC9CA7-A4C3-45AD-9965-17A3FE4E33D5}">
      <dsp:nvSpPr>
        <dsp:cNvPr id="0" name=""/>
        <dsp:cNvSpPr/>
      </dsp:nvSpPr>
      <dsp:spPr>
        <a:xfrm>
          <a:off x="1391654" y="1939310"/>
          <a:ext cx="745914" cy="74591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1077061-F7BF-4331-B40F-B7FB6DA50B64}">
      <dsp:nvSpPr>
        <dsp:cNvPr id="0" name=""/>
        <dsp:cNvSpPr/>
      </dsp:nvSpPr>
      <dsp:spPr>
        <a:xfrm rot="10800000">
          <a:off x="1764611" y="2907886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Atención a Alumnos de Tiempo Completo</a:t>
          </a:r>
          <a:endParaRPr lang="es-MX" sz="2400" kern="1200" dirty="0"/>
        </a:p>
      </dsp:txBody>
      <dsp:txXfrm rot="10800000">
        <a:off x="1951089" y="2907886"/>
        <a:ext cx="6078944" cy="745914"/>
      </dsp:txXfrm>
    </dsp:sp>
    <dsp:sp modelId="{71FC3483-ACDA-4A49-B2D5-0805D71CB16E}">
      <dsp:nvSpPr>
        <dsp:cNvPr id="0" name=""/>
        <dsp:cNvSpPr/>
      </dsp:nvSpPr>
      <dsp:spPr>
        <a:xfrm>
          <a:off x="1391654" y="2907886"/>
          <a:ext cx="745914" cy="74591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D64C3BB-CDA8-419F-81FB-241D10C382AA}">
      <dsp:nvSpPr>
        <dsp:cNvPr id="0" name=""/>
        <dsp:cNvSpPr/>
      </dsp:nvSpPr>
      <dsp:spPr>
        <a:xfrm rot="10800000">
          <a:off x="1764611" y="3876461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Graduaciones</a:t>
          </a:r>
          <a:endParaRPr lang="es-MX" sz="2400" kern="1200" dirty="0"/>
        </a:p>
      </dsp:txBody>
      <dsp:txXfrm rot="10800000">
        <a:off x="1951089" y="3876461"/>
        <a:ext cx="6078944" cy="745914"/>
      </dsp:txXfrm>
    </dsp:sp>
    <dsp:sp modelId="{A85C3EDF-3AEA-488C-A9EC-180E420A52A2}">
      <dsp:nvSpPr>
        <dsp:cNvPr id="0" name=""/>
        <dsp:cNvSpPr/>
      </dsp:nvSpPr>
      <dsp:spPr>
        <a:xfrm>
          <a:off x="1391654" y="3876461"/>
          <a:ext cx="745914" cy="74591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C063-5549-4D0F-B782-8430CD82DFF0}">
      <dsp:nvSpPr>
        <dsp:cNvPr id="0" name=""/>
        <dsp:cNvSpPr/>
      </dsp:nvSpPr>
      <dsp:spPr>
        <a:xfrm>
          <a:off x="1069" y="507348"/>
          <a:ext cx="2017784" cy="2017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Admisión</a:t>
          </a:r>
          <a:endParaRPr lang="es-MX" sz="2300" kern="1200" dirty="0"/>
        </a:p>
      </dsp:txBody>
      <dsp:txXfrm>
        <a:off x="296567" y="802846"/>
        <a:ext cx="1426788" cy="1426788"/>
      </dsp:txXfrm>
    </dsp:sp>
    <dsp:sp modelId="{FA58570B-B664-4E20-9A75-76CEA8FE478A}">
      <dsp:nvSpPr>
        <dsp:cNvPr id="0" name=""/>
        <dsp:cNvSpPr/>
      </dsp:nvSpPr>
      <dsp:spPr>
        <a:xfrm rot="10800000">
          <a:off x="656849" y="2785679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CD4E81-1905-4759-97AC-6718471EFAB4}">
      <dsp:nvSpPr>
        <dsp:cNvPr id="0" name=""/>
        <dsp:cNvSpPr/>
      </dsp:nvSpPr>
      <dsp:spPr>
        <a:xfrm>
          <a:off x="337030" y="3567318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Inscripción / Reinscripción</a:t>
          </a:r>
          <a:endParaRPr lang="es-MX" sz="1100" kern="1200" dirty="0"/>
        </a:p>
      </dsp:txBody>
      <dsp:txXfrm>
        <a:off x="534127" y="3764415"/>
        <a:ext cx="951668" cy="951668"/>
      </dsp:txXfrm>
    </dsp:sp>
    <dsp:sp modelId="{C8E4C422-75DF-4D7D-A879-F4B567318520}">
      <dsp:nvSpPr>
        <dsp:cNvPr id="0" name=""/>
        <dsp:cNvSpPr/>
      </dsp:nvSpPr>
      <dsp:spPr>
        <a:xfrm rot="5400000">
          <a:off x="2185820" y="3964070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BE8AC-C018-491C-AF8C-6BC2460E2EE4}">
      <dsp:nvSpPr>
        <dsp:cNvPr id="0" name=""/>
        <dsp:cNvSpPr/>
      </dsp:nvSpPr>
      <dsp:spPr>
        <a:xfrm>
          <a:off x="3363707" y="3567318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Trámite de beca (</a:t>
          </a:r>
          <a:r>
            <a:rPr lang="es-MX" sz="1100" kern="1200" dirty="0" err="1" smtClean="0"/>
            <a:t>CONACyT</a:t>
          </a:r>
          <a:r>
            <a:rPr lang="es-MX" sz="1100" kern="1200" dirty="0" smtClean="0"/>
            <a:t>, Institucional)</a:t>
          </a:r>
          <a:endParaRPr lang="es-MX" sz="1100" kern="1200" dirty="0"/>
        </a:p>
      </dsp:txBody>
      <dsp:txXfrm>
        <a:off x="3560804" y="3764415"/>
        <a:ext cx="951668" cy="951668"/>
      </dsp:txXfrm>
    </dsp:sp>
    <dsp:sp modelId="{99CDA6DD-F388-4543-98F8-4759728ECBDE}">
      <dsp:nvSpPr>
        <dsp:cNvPr id="0" name=""/>
        <dsp:cNvSpPr/>
      </dsp:nvSpPr>
      <dsp:spPr>
        <a:xfrm>
          <a:off x="3683526" y="2586433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456C01-4C3B-4D19-9BB0-F6EF12185454}">
      <dsp:nvSpPr>
        <dsp:cNvPr id="0" name=""/>
        <dsp:cNvSpPr/>
      </dsp:nvSpPr>
      <dsp:spPr>
        <a:xfrm>
          <a:off x="3363707" y="843309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Registro </a:t>
          </a:r>
          <a:r>
            <a:rPr lang="es-MX" sz="1100" kern="1200" dirty="0" smtClean="0"/>
            <a:t>Materias </a:t>
          </a:r>
          <a:r>
            <a:rPr lang="es-MX" sz="1100" kern="1200" dirty="0" smtClean="0"/>
            <a:t>/ </a:t>
          </a:r>
          <a:r>
            <a:rPr lang="es-MX" sz="1100" kern="1200" dirty="0" smtClean="0"/>
            <a:t>Calificaciones</a:t>
          </a:r>
          <a:endParaRPr lang="es-MX" sz="1100" kern="1200" dirty="0"/>
        </a:p>
      </dsp:txBody>
      <dsp:txXfrm>
        <a:off x="3560804" y="1040406"/>
        <a:ext cx="951668" cy="951668"/>
      </dsp:txXfrm>
    </dsp:sp>
    <dsp:sp modelId="{3A5A0517-4A8A-4997-B173-1AA841694C39}">
      <dsp:nvSpPr>
        <dsp:cNvPr id="0" name=""/>
        <dsp:cNvSpPr/>
      </dsp:nvSpPr>
      <dsp:spPr>
        <a:xfrm rot="5483800">
          <a:off x="5044546" y="1273245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83F1A-204B-46CA-A2F4-DE7B66E84314}">
      <dsp:nvSpPr>
        <dsp:cNvPr id="0" name=""/>
        <dsp:cNvSpPr/>
      </dsp:nvSpPr>
      <dsp:spPr>
        <a:xfrm>
          <a:off x="6054422" y="507348"/>
          <a:ext cx="2041444" cy="2165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Registro comité tutorial / Tema de tesis</a:t>
          </a:r>
          <a:endParaRPr lang="es-MX" sz="1400" kern="1200" dirty="0"/>
        </a:p>
      </dsp:txBody>
      <dsp:txXfrm>
        <a:off x="6353385" y="824544"/>
        <a:ext cx="1443518" cy="1531557"/>
      </dsp:txXfrm>
    </dsp:sp>
    <dsp:sp modelId="{AA559ED8-A8E2-42E4-A43C-A8A7EA84E6DF}">
      <dsp:nvSpPr>
        <dsp:cNvPr id="0" name=""/>
        <dsp:cNvSpPr/>
      </dsp:nvSpPr>
      <dsp:spPr>
        <a:xfrm rot="10800000">
          <a:off x="6722032" y="2933844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05D40E-2C0F-4294-BC68-82F74443343D}">
      <dsp:nvSpPr>
        <dsp:cNvPr id="0" name=""/>
        <dsp:cNvSpPr/>
      </dsp:nvSpPr>
      <dsp:spPr>
        <a:xfrm>
          <a:off x="6402213" y="3715484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Autorización de Examen /Registro libro de actas</a:t>
          </a:r>
          <a:endParaRPr lang="es-MX" sz="1100" kern="1200" dirty="0"/>
        </a:p>
      </dsp:txBody>
      <dsp:txXfrm>
        <a:off x="6599310" y="3912581"/>
        <a:ext cx="951668" cy="951668"/>
      </dsp:txXfrm>
    </dsp:sp>
    <dsp:sp modelId="{FE7C1DC9-D53D-4E31-BD38-537F4DE08EC1}">
      <dsp:nvSpPr>
        <dsp:cNvPr id="0" name=""/>
        <dsp:cNvSpPr/>
      </dsp:nvSpPr>
      <dsp:spPr>
        <a:xfrm rot="5400000">
          <a:off x="8256918" y="4112235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07D52F-D931-48AB-A7E8-CD1745EC4A3A}">
      <dsp:nvSpPr>
        <dsp:cNvPr id="0" name=""/>
        <dsp:cNvSpPr/>
      </dsp:nvSpPr>
      <dsp:spPr>
        <a:xfrm>
          <a:off x="9440719" y="3715484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Actas grupales de evaluación / comité tutorial / desempeño académico</a:t>
          </a:r>
          <a:endParaRPr lang="es-MX" sz="1100" kern="1200" dirty="0"/>
        </a:p>
      </dsp:txBody>
      <dsp:txXfrm>
        <a:off x="9637816" y="3912581"/>
        <a:ext cx="951668" cy="951668"/>
      </dsp:txXfrm>
    </dsp:sp>
    <dsp:sp modelId="{C05A7C31-3DC3-4B49-A2A5-A6043D16003A}">
      <dsp:nvSpPr>
        <dsp:cNvPr id="0" name=""/>
        <dsp:cNvSpPr/>
      </dsp:nvSpPr>
      <dsp:spPr>
        <a:xfrm>
          <a:off x="9760538" y="2902579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53928-B041-4B20-A1F4-1A8C09EAB6E2}">
      <dsp:nvSpPr>
        <dsp:cNvPr id="0" name=""/>
        <dsp:cNvSpPr/>
      </dsp:nvSpPr>
      <dsp:spPr>
        <a:xfrm>
          <a:off x="9104758" y="655514"/>
          <a:ext cx="2017784" cy="2017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Tramite Certificado y Titulo</a:t>
          </a:r>
          <a:endParaRPr lang="es-MX" sz="2300" kern="1200" dirty="0"/>
        </a:p>
      </dsp:txBody>
      <dsp:txXfrm>
        <a:off x="9400256" y="951012"/>
        <a:ext cx="1426788" cy="1426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C063-5549-4D0F-B782-8430CD82DFF0}">
      <dsp:nvSpPr>
        <dsp:cNvPr id="0" name=""/>
        <dsp:cNvSpPr/>
      </dsp:nvSpPr>
      <dsp:spPr>
        <a:xfrm>
          <a:off x="1069" y="507348"/>
          <a:ext cx="2017784" cy="2017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Admisión</a:t>
          </a:r>
          <a:endParaRPr lang="es-MX" sz="2300" kern="1200" dirty="0"/>
        </a:p>
      </dsp:txBody>
      <dsp:txXfrm>
        <a:off x="296567" y="802846"/>
        <a:ext cx="1426788" cy="1426788"/>
      </dsp:txXfrm>
    </dsp:sp>
    <dsp:sp modelId="{FA58570B-B664-4E20-9A75-76CEA8FE478A}">
      <dsp:nvSpPr>
        <dsp:cNvPr id="0" name=""/>
        <dsp:cNvSpPr/>
      </dsp:nvSpPr>
      <dsp:spPr>
        <a:xfrm rot="10800000">
          <a:off x="656849" y="2785679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CD4E81-1905-4759-97AC-6718471EFAB4}">
      <dsp:nvSpPr>
        <dsp:cNvPr id="0" name=""/>
        <dsp:cNvSpPr/>
      </dsp:nvSpPr>
      <dsp:spPr>
        <a:xfrm>
          <a:off x="337030" y="3567318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Inscripción / Reinscripción</a:t>
          </a:r>
          <a:endParaRPr lang="es-MX" sz="1100" kern="1200" dirty="0"/>
        </a:p>
      </dsp:txBody>
      <dsp:txXfrm>
        <a:off x="534127" y="3764415"/>
        <a:ext cx="951668" cy="951668"/>
      </dsp:txXfrm>
    </dsp:sp>
    <dsp:sp modelId="{C8E4C422-75DF-4D7D-A879-F4B567318520}">
      <dsp:nvSpPr>
        <dsp:cNvPr id="0" name=""/>
        <dsp:cNvSpPr/>
      </dsp:nvSpPr>
      <dsp:spPr>
        <a:xfrm rot="5400000">
          <a:off x="2185820" y="3964070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BE8AC-C018-491C-AF8C-6BC2460E2EE4}">
      <dsp:nvSpPr>
        <dsp:cNvPr id="0" name=""/>
        <dsp:cNvSpPr/>
      </dsp:nvSpPr>
      <dsp:spPr>
        <a:xfrm>
          <a:off x="3363707" y="3567318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Trámite de beca (</a:t>
          </a:r>
          <a:r>
            <a:rPr lang="es-MX" sz="1100" kern="1200" dirty="0" err="1" smtClean="0"/>
            <a:t>CONACyT</a:t>
          </a:r>
          <a:r>
            <a:rPr lang="es-MX" sz="1100" kern="1200" dirty="0" smtClean="0"/>
            <a:t>, Institucional)</a:t>
          </a:r>
          <a:endParaRPr lang="es-MX" sz="1100" kern="1200" dirty="0"/>
        </a:p>
      </dsp:txBody>
      <dsp:txXfrm>
        <a:off x="3560804" y="3764415"/>
        <a:ext cx="951668" cy="951668"/>
      </dsp:txXfrm>
    </dsp:sp>
    <dsp:sp modelId="{99CDA6DD-F388-4543-98F8-4759728ECBDE}">
      <dsp:nvSpPr>
        <dsp:cNvPr id="0" name=""/>
        <dsp:cNvSpPr/>
      </dsp:nvSpPr>
      <dsp:spPr>
        <a:xfrm>
          <a:off x="3683526" y="2586433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456C01-4C3B-4D19-9BB0-F6EF12185454}">
      <dsp:nvSpPr>
        <dsp:cNvPr id="0" name=""/>
        <dsp:cNvSpPr/>
      </dsp:nvSpPr>
      <dsp:spPr>
        <a:xfrm>
          <a:off x="3363707" y="843309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Registro </a:t>
          </a:r>
          <a:r>
            <a:rPr lang="es-MX" sz="1100" kern="1200" dirty="0" smtClean="0"/>
            <a:t>Materias </a:t>
          </a:r>
          <a:r>
            <a:rPr lang="es-MX" sz="1100" kern="1200" dirty="0" smtClean="0"/>
            <a:t>/ </a:t>
          </a:r>
          <a:r>
            <a:rPr lang="es-MX" sz="1100" kern="1200" dirty="0" smtClean="0"/>
            <a:t>Calificaciones</a:t>
          </a:r>
          <a:endParaRPr lang="es-MX" sz="1100" kern="1200" dirty="0"/>
        </a:p>
      </dsp:txBody>
      <dsp:txXfrm>
        <a:off x="3560804" y="1040406"/>
        <a:ext cx="951668" cy="951668"/>
      </dsp:txXfrm>
    </dsp:sp>
    <dsp:sp modelId="{3A5A0517-4A8A-4997-B173-1AA841694C39}">
      <dsp:nvSpPr>
        <dsp:cNvPr id="0" name=""/>
        <dsp:cNvSpPr/>
      </dsp:nvSpPr>
      <dsp:spPr>
        <a:xfrm rot="5483800">
          <a:off x="5044546" y="1273245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83F1A-204B-46CA-A2F4-DE7B66E84314}">
      <dsp:nvSpPr>
        <dsp:cNvPr id="0" name=""/>
        <dsp:cNvSpPr/>
      </dsp:nvSpPr>
      <dsp:spPr>
        <a:xfrm>
          <a:off x="6054422" y="507348"/>
          <a:ext cx="2041444" cy="2165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Registro comité tutorial / Tema de tesis</a:t>
          </a:r>
          <a:endParaRPr lang="es-MX" sz="1400" kern="1200" dirty="0"/>
        </a:p>
      </dsp:txBody>
      <dsp:txXfrm>
        <a:off x="6353385" y="824544"/>
        <a:ext cx="1443518" cy="1531557"/>
      </dsp:txXfrm>
    </dsp:sp>
    <dsp:sp modelId="{AA559ED8-A8E2-42E4-A43C-A8A7EA84E6DF}">
      <dsp:nvSpPr>
        <dsp:cNvPr id="0" name=""/>
        <dsp:cNvSpPr/>
      </dsp:nvSpPr>
      <dsp:spPr>
        <a:xfrm rot="10800000">
          <a:off x="6722032" y="2933844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05D40E-2C0F-4294-BC68-82F74443343D}">
      <dsp:nvSpPr>
        <dsp:cNvPr id="0" name=""/>
        <dsp:cNvSpPr/>
      </dsp:nvSpPr>
      <dsp:spPr>
        <a:xfrm>
          <a:off x="6402213" y="3715484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Autorización de Examen /Registro libro de actas</a:t>
          </a:r>
          <a:endParaRPr lang="es-MX" sz="1100" kern="1200" dirty="0"/>
        </a:p>
      </dsp:txBody>
      <dsp:txXfrm>
        <a:off x="6599310" y="3912581"/>
        <a:ext cx="951668" cy="951668"/>
      </dsp:txXfrm>
    </dsp:sp>
    <dsp:sp modelId="{FE7C1DC9-D53D-4E31-BD38-537F4DE08EC1}">
      <dsp:nvSpPr>
        <dsp:cNvPr id="0" name=""/>
        <dsp:cNvSpPr/>
      </dsp:nvSpPr>
      <dsp:spPr>
        <a:xfrm rot="5400000">
          <a:off x="8256918" y="4112235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07D52F-D931-48AB-A7E8-CD1745EC4A3A}">
      <dsp:nvSpPr>
        <dsp:cNvPr id="0" name=""/>
        <dsp:cNvSpPr/>
      </dsp:nvSpPr>
      <dsp:spPr>
        <a:xfrm>
          <a:off x="9440719" y="3715484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Actas grupales de evaluación / comité tutorial / desempeño académico</a:t>
          </a:r>
          <a:endParaRPr lang="es-MX" sz="1100" kern="1200" dirty="0"/>
        </a:p>
      </dsp:txBody>
      <dsp:txXfrm>
        <a:off x="9637816" y="3912581"/>
        <a:ext cx="951668" cy="951668"/>
      </dsp:txXfrm>
    </dsp:sp>
    <dsp:sp modelId="{C05A7C31-3DC3-4B49-A2A5-A6043D16003A}">
      <dsp:nvSpPr>
        <dsp:cNvPr id="0" name=""/>
        <dsp:cNvSpPr/>
      </dsp:nvSpPr>
      <dsp:spPr>
        <a:xfrm>
          <a:off x="9760538" y="2902579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53928-B041-4B20-A1F4-1A8C09EAB6E2}">
      <dsp:nvSpPr>
        <dsp:cNvPr id="0" name=""/>
        <dsp:cNvSpPr/>
      </dsp:nvSpPr>
      <dsp:spPr>
        <a:xfrm>
          <a:off x="9104758" y="655514"/>
          <a:ext cx="2017784" cy="2017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Tramite Certificado y Titulo</a:t>
          </a:r>
          <a:endParaRPr lang="es-MX" sz="2300" kern="1200" dirty="0"/>
        </a:p>
      </dsp:txBody>
      <dsp:txXfrm>
        <a:off x="9400256" y="951012"/>
        <a:ext cx="1426788" cy="1426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757390" cy="2514601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Solución de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Control Escolar para el 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Programa de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Posgrado en CICATA.</a:t>
            </a:r>
            <a:endParaRPr lang="es-ES" sz="54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389240" cy="1681584"/>
          </a:xfrm>
        </p:spPr>
        <p:txBody>
          <a:bodyPr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s-ES" dirty="0" smtClean="0"/>
              <a:t>Tercera </a:t>
            </a:r>
            <a:r>
              <a:rPr lang="es-ES" dirty="0" smtClean="0"/>
              <a:t>Reunión.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s-ES" dirty="0" smtClean="0"/>
              <a:t>Definición de los requisitos funcionales de la solución a partir de los casos de uso.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574132" y="6300815"/>
            <a:ext cx="5389240" cy="529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Por: M en C. Pedro Antonio Martínez Arteaga</a:t>
            </a:r>
          </a:p>
          <a:p>
            <a:r>
              <a:rPr lang="es-ES" sz="1600" dirty="0" smtClean="0"/>
              <a:t>CICATA Querétaro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atención.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¿Dudas, comentarios?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684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La máquina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Posgrado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725974"/>
              </p:ext>
            </p:extLst>
          </p:nvPr>
        </p:nvGraphicFramePr>
        <p:xfrm>
          <a:off x="1413892" y="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4333502" y="4707780"/>
            <a:ext cx="2150220" cy="2150220"/>
            <a:chOff x="3542609" y="241625"/>
            <a:chExt cx="2150220" cy="2150220"/>
          </a:xfrm>
        </p:grpSpPr>
        <p:sp>
          <p:nvSpPr>
            <p:cNvPr id="8" name="Forma 7"/>
            <p:cNvSpPr/>
            <p:nvPr/>
          </p:nvSpPr>
          <p:spPr>
            <a:xfrm rot="20700000">
              <a:off x="3542609" y="241625"/>
              <a:ext cx="2150220" cy="2150220"/>
            </a:xfrm>
            <a:prstGeom prst="gear6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orma 4"/>
            <p:cNvSpPr/>
            <p:nvPr/>
          </p:nvSpPr>
          <p:spPr>
            <a:xfrm>
              <a:off x="4014216" y="713232"/>
              <a:ext cx="1207008" cy="1207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dirty="0" smtClean="0"/>
                <a:t>Alumnos y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kern="1200" dirty="0" smtClean="0"/>
                <a:t>Aspirantes</a:t>
              </a:r>
              <a:endParaRPr lang="es-MX" sz="1600" kern="1200" dirty="0"/>
            </a:p>
          </p:txBody>
        </p:sp>
      </p:grpSp>
      <p:sp>
        <p:nvSpPr>
          <p:cNvPr id="12" name="Forma 11"/>
          <p:cNvSpPr/>
          <p:nvPr/>
        </p:nvSpPr>
        <p:spPr>
          <a:xfrm rot="10340113">
            <a:off x="4143301" y="5040201"/>
            <a:ext cx="2806293" cy="2244124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2672818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+mj-ea"/>
                <a:cs typeface="+mj-cs"/>
              </a:rPr>
              <a:t>Personal del Departamento (Recursos Humanos)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  <a:ea typeface="+mj-ea"/>
              <a:cs typeface="+mj-cs"/>
            </a:endParaRP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082367"/>
              </p:ext>
            </p:extLst>
          </p:nvPr>
        </p:nvGraphicFramePr>
        <p:xfrm>
          <a:off x="1065213" y="1828800"/>
          <a:ext cx="9421688" cy="46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5212" y="-374104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Casos de Uso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168" y="692696"/>
            <a:ext cx="9045748" cy="61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7944"/>
            <a:ext cx="8686801" cy="1066800"/>
          </a:xfrm>
        </p:spPr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Escolar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99767"/>
              </p:ext>
            </p:extLst>
          </p:nvPr>
        </p:nvGraphicFramePr>
        <p:xfrm>
          <a:off x="659431" y="1196752"/>
          <a:ext cx="11123613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5408612" y="5805264"/>
            <a:ext cx="1080120" cy="771609"/>
            <a:chOff x="3372594" y="3642328"/>
            <a:chExt cx="1347673" cy="1347673"/>
          </a:xfrm>
        </p:grpSpPr>
        <p:sp>
          <p:nvSpPr>
            <p:cNvPr id="7" name="Elipse 6"/>
            <p:cNvSpPr/>
            <p:nvPr/>
          </p:nvSpPr>
          <p:spPr>
            <a:xfrm>
              <a:off x="3372594" y="3642328"/>
              <a:ext cx="1347673" cy="134767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4"/>
            <p:cNvSpPr/>
            <p:nvPr/>
          </p:nvSpPr>
          <p:spPr>
            <a:xfrm>
              <a:off x="3569956" y="3839690"/>
              <a:ext cx="952949" cy="95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200" dirty="0" smtClean="0"/>
                <a:t>Movilidad</a:t>
              </a:r>
              <a:endParaRPr lang="es-MX" sz="1200" kern="12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531296" y="4437112"/>
            <a:ext cx="1355204" cy="771609"/>
            <a:chOff x="3372594" y="3642328"/>
            <a:chExt cx="1347673" cy="1347673"/>
          </a:xfrm>
        </p:grpSpPr>
        <p:sp>
          <p:nvSpPr>
            <p:cNvPr id="11" name="Elipse 10"/>
            <p:cNvSpPr/>
            <p:nvPr/>
          </p:nvSpPr>
          <p:spPr>
            <a:xfrm>
              <a:off x="3372594" y="3642328"/>
              <a:ext cx="1347673" cy="134767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ipse 4"/>
            <p:cNvSpPr/>
            <p:nvPr/>
          </p:nvSpPr>
          <p:spPr>
            <a:xfrm>
              <a:off x="3569956" y="3839690"/>
              <a:ext cx="952949" cy="95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200" dirty="0" smtClean="0"/>
                <a:t>Productividad</a:t>
              </a:r>
              <a:endParaRPr lang="es-MX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5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"/>
            <a:ext cx="9500953" cy="686096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3901"/>
            <a:ext cx="9433048" cy="68814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24" y="-63000"/>
            <a:ext cx="9573576" cy="69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5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7944"/>
            <a:ext cx="8686801" cy="1066800"/>
          </a:xfrm>
        </p:spPr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Avance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/>
          </p:nvPr>
        </p:nvGraphicFramePr>
        <p:xfrm>
          <a:off x="659431" y="1196752"/>
          <a:ext cx="11123613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5408612" y="5805264"/>
            <a:ext cx="1080120" cy="771609"/>
            <a:chOff x="3372594" y="3642328"/>
            <a:chExt cx="1347673" cy="1347673"/>
          </a:xfrm>
        </p:grpSpPr>
        <p:sp>
          <p:nvSpPr>
            <p:cNvPr id="7" name="Elipse 6"/>
            <p:cNvSpPr/>
            <p:nvPr/>
          </p:nvSpPr>
          <p:spPr>
            <a:xfrm>
              <a:off x="3372594" y="3642328"/>
              <a:ext cx="1347673" cy="134767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4"/>
            <p:cNvSpPr/>
            <p:nvPr/>
          </p:nvSpPr>
          <p:spPr>
            <a:xfrm>
              <a:off x="3569956" y="3839690"/>
              <a:ext cx="952949" cy="95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200" dirty="0" smtClean="0"/>
                <a:t>Movilidad</a:t>
              </a:r>
              <a:endParaRPr lang="es-MX" sz="1200" kern="12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531296" y="4437112"/>
            <a:ext cx="1355204" cy="771609"/>
            <a:chOff x="3372594" y="3642328"/>
            <a:chExt cx="1347673" cy="1347673"/>
          </a:xfrm>
        </p:grpSpPr>
        <p:sp>
          <p:nvSpPr>
            <p:cNvPr id="11" name="Elipse 10"/>
            <p:cNvSpPr/>
            <p:nvPr/>
          </p:nvSpPr>
          <p:spPr>
            <a:xfrm>
              <a:off x="3372594" y="3642328"/>
              <a:ext cx="1347673" cy="134767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ipse 4"/>
            <p:cNvSpPr/>
            <p:nvPr/>
          </p:nvSpPr>
          <p:spPr>
            <a:xfrm>
              <a:off x="3569956" y="3839690"/>
              <a:ext cx="952949" cy="95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200" dirty="0" smtClean="0"/>
                <a:t>Productividad</a:t>
              </a:r>
              <a:endParaRPr lang="es-MX" sz="1200" kern="1200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1413892" y="291479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30%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341884" y="56205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15%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40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201</Words>
  <Application>Microsoft Office PowerPoint</Application>
  <PresentationFormat>Personalizado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Business Contrast 16x9</vt:lpstr>
      <vt:lpstr>Solución de Control Escolar para el  Programa de Posgrado en CICATA.</vt:lpstr>
      <vt:lpstr>La máquina Posgrado</vt:lpstr>
      <vt:lpstr>Personal del Departamento (Recursos Humanos)</vt:lpstr>
      <vt:lpstr>Casos de Uso</vt:lpstr>
      <vt:lpstr>Control Escolar</vt:lpstr>
      <vt:lpstr>Presentación de PowerPoint</vt:lpstr>
      <vt:lpstr>Presentación de PowerPoint</vt:lpstr>
      <vt:lpstr>Avance</vt:lpstr>
      <vt:lpstr>Diseño de la solución</vt:lpstr>
      <vt:lpstr>Gracias por su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2014-10-15T01:23:24Z</dcterms:created>
  <dcterms:modified xsi:type="dcterms:W3CDTF">2014-11-15T00:55:46Z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