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Título legal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nós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2024-03-08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Oi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10</a:t>
            </a:r>
          </a:p>
          <a:p>
            <a:pPr lvl="0"/>
            <a:r>
              <a:rPr/>
              <a:t>Bullet 20</a:t>
            </a:r>
          </a:p>
          <a:p>
            <a:pPr lvl="0"/>
            <a:r>
              <a:rPr/>
              <a:t>Bullet 30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apresenta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legal</dc:title>
  <dc:creator>nós</dc:creator>
  <cp:keywords/>
  <dcterms:created xsi:type="dcterms:W3CDTF">2024-03-08T15:25:53Z</dcterms:created>
  <dcterms:modified xsi:type="dcterms:W3CDTF">2024-03-08T15:25:53Z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2024-03-08</vt:lpwstr>
  </property>
  <property fmtid="{D5CDD505-2E9C-101B-9397-08002B2CF9AE}" pid="3" name="output">
    <vt:lpwstr>powerpoint_presentation</vt:lpwstr>
  </property>
</Properties>
</file>