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1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9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4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2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6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7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3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2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9DA391-BC0F-41FC-B878-9AC8CA538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939242"/>
              </p:ext>
            </p:extLst>
          </p:nvPr>
        </p:nvGraphicFramePr>
        <p:xfrm>
          <a:off x="1371600" y="564205"/>
          <a:ext cx="6741268" cy="5303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103414">
                  <a:extLst>
                    <a:ext uri="{9D8B030D-6E8A-4147-A177-3AD203B41FA5}">
                      <a16:colId xmlns:a16="http://schemas.microsoft.com/office/drawing/2014/main" val="3572326074"/>
                    </a:ext>
                  </a:extLst>
                </a:gridCol>
                <a:gridCol w="975891">
                  <a:extLst>
                    <a:ext uri="{9D8B030D-6E8A-4147-A177-3AD203B41FA5}">
                      <a16:colId xmlns:a16="http://schemas.microsoft.com/office/drawing/2014/main" val="3280674284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80346554"/>
                    </a:ext>
                  </a:extLst>
                </a:gridCol>
                <a:gridCol w="1653328">
                  <a:extLst>
                    <a:ext uri="{9D8B030D-6E8A-4147-A177-3AD203B41FA5}">
                      <a16:colId xmlns:a16="http://schemas.microsoft.com/office/drawing/2014/main" val="4265842058"/>
                    </a:ext>
                  </a:extLst>
                </a:gridCol>
              </a:tblGrid>
              <a:tr h="4770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Title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Patent Grant No: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Date of Grant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Inventors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1912179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Water Soluble Complex of Fullerenes and Process for Preparation thereof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299379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30-Jul-18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K. </a:t>
                      </a:r>
                      <a:r>
                        <a:rPr lang="en-IN" sz="1400" dirty="0" err="1"/>
                        <a:t>Y.Sandhya</a:t>
                      </a:r>
                      <a:r>
                        <a:rPr lang="en-IN" sz="14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Mr. Mohamed </a:t>
                      </a:r>
                      <a:r>
                        <a:rPr lang="en-IN" sz="1400" dirty="0" err="1"/>
                        <a:t>Mukthar</a:t>
                      </a:r>
                      <a:r>
                        <a:rPr lang="en-IN" sz="1400" dirty="0"/>
                        <a:t> Ali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75211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/>
                        <a:t>Substituted 4-Hydrazinothiazoles and Processes for their Preparation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302079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10-Oct-18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K.G. Sreejalekshmi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Ms. S. Titus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4379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IN" sz="1400" dirty="0"/>
                        <a:t>A Method of Preparation of </a:t>
                      </a:r>
                      <a:r>
                        <a:rPr lang="en-IN" sz="1400" dirty="0" err="1"/>
                        <a:t>Macroporous</a:t>
                      </a:r>
                      <a:r>
                        <a:rPr lang="en-IN" sz="1400" dirty="0"/>
                        <a:t> Ceramics with Wide Range of Porosities		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305530	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10-Jan-19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K. Prabhakaran</a:t>
                      </a:r>
                    </a:p>
                    <a:p>
                      <a:r>
                        <a:rPr lang="en-IN" sz="1400" dirty="0"/>
                        <a:t>Mr. Sujith Vijayan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234064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Process for the preparation of high density carbon foams	</a:t>
                      </a:r>
                    </a:p>
                    <a:p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314287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19-Jun-19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K. Prabhakaran</a:t>
                      </a:r>
                    </a:p>
                    <a:p>
                      <a:r>
                        <a:rPr lang="en-IN" sz="1400" dirty="0"/>
                        <a:t>Mr. R. </a:t>
                      </a:r>
                      <a:r>
                        <a:rPr lang="en-IN" sz="1400" dirty="0" err="1"/>
                        <a:t>Narasimman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60721384"/>
                  </a:ext>
                </a:extLst>
              </a:tr>
              <a:tr h="477039">
                <a:tc>
                  <a:txBody>
                    <a:bodyPr/>
                    <a:lstStyle/>
                    <a:p>
                      <a:r>
                        <a:rPr lang="en-IN" sz="1400" dirty="0"/>
                        <a:t>Fructose Specific Binding Nanoparticle			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344459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19-Aug-20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Kuruvilla Joseph</a:t>
                      </a:r>
                    </a:p>
                    <a:p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Vidya Raj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414718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Multipurpose resilient </a:t>
                      </a:r>
                      <a:r>
                        <a:rPr lang="en-IN" sz="1400" dirty="0" err="1"/>
                        <a:t>elasto</a:t>
                      </a:r>
                      <a:r>
                        <a:rPr lang="en-IN" sz="1400" dirty="0"/>
                        <a:t>-magnetic-abrasive spheres for fine finishing of surfaces			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346350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08-Sep-20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Nirmala R. James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V. Radhakrishnan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Mr. </a:t>
                      </a:r>
                      <a:r>
                        <a:rPr lang="en-IN" sz="1400" dirty="0" err="1"/>
                        <a:t>Sooraj</a:t>
                      </a:r>
                      <a:r>
                        <a:rPr lang="en-IN" sz="1400" dirty="0"/>
                        <a:t> V. 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5511572"/>
                  </a:ext>
                </a:extLst>
              </a:tr>
              <a:tr h="477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Nanoparticles Functionalized with Cholesterol specific binding agents		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350517	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29-Oct-20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Kuruvilla Joseph</a:t>
                      </a:r>
                    </a:p>
                    <a:p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Vidya Raj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0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98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171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Sreejalekshmi K G</dc:creator>
  <cp:lastModifiedBy>Sreejalekshmi K G</cp:lastModifiedBy>
  <cp:revision>4</cp:revision>
  <dcterms:created xsi:type="dcterms:W3CDTF">2021-01-17T05:07:56Z</dcterms:created>
  <dcterms:modified xsi:type="dcterms:W3CDTF">2021-01-17T05:33:37Z</dcterms:modified>
</cp:coreProperties>
</file>