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BE7B7-E176-46E2-8AFE-0FD73F131839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40AC-0F0B-40DA-855B-F14C6CAC5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1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4666-3F57-42CC-B43C-8878C209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88657-8D81-48A7-A4FA-741866886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1C1C-9D92-4C56-8DD2-A501412A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758" y="278592"/>
            <a:ext cx="2132402" cy="365125"/>
          </a:xfrm>
        </p:spPr>
        <p:txBody>
          <a:bodyPr/>
          <a:lstStyle>
            <a:lvl1pPr algn="l">
              <a:defRPr/>
            </a:lvl1pPr>
          </a:lstStyle>
          <a:p>
            <a:fld id="{EB28A2FF-A609-45C5-BB1C-EBAD852E84A8}" type="datetime3">
              <a:rPr lang="en-IN" smtClean="0"/>
              <a:pPr/>
              <a:t>14 August 2021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A357-16AF-4EA0-AD33-DB3CC54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347-F003-4E83-BAE7-5F0F3C2F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8812"/>
            <a:ext cx="9916886" cy="91604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96FC-A342-4B79-8682-3AB1F684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12A6-3511-40EE-9663-5A8B2B7D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98A8-BC34-4A1D-B0E2-5656DDDD6096}" type="datetime3">
              <a:rPr lang="en-IN" smtClean="0"/>
              <a:t>14 August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9956-53DF-4B99-A7B5-376119C5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58BCF-CC5E-4447-805E-3296D287A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53729"/>
            <a:ext cx="2628900" cy="4955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34D9-B91F-40F8-A537-1C0471B2E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53729"/>
            <a:ext cx="7734300" cy="4955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2BCC-01E8-4CB0-80E2-9FA3BD1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4257-3853-4E9E-AF77-34A7441D5B95}" type="datetime3">
              <a:rPr lang="en-IN" smtClean="0"/>
              <a:t>14 August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D064-E973-4D7D-94B1-516DE32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79E6-06CA-4FE1-B3BB-CE45D031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8812"/>
            <a:ext cx="9916886" cy="91604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837E-6656-4A73-A1A8-AA227551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F47E-2B6D-45FB-BAFE-CFF4E836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4BD0-E583-4231-B191-A69E7CB63620}" type="datetime3">
              <a:rPr lang="en-IN" smtClean="0"/>
              <a:t>14 August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B873-DA35-4E3D-8DB0-FE99C577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1E28-B128-4E0D-84D6-95E04C89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946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4D436-A695-4628-9A98-8040B374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918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852F-888E-4332-87DA-D357E2D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84C5-1C0A-48E5-8278-382512F4CCD6}" type="datetime3">
              <a:rPr lang="en-IN" smtClean="0"/>
              <a:t>14 August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8615-4661-4646-99A2-F484E5F2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8A5B-42A8-4011-A975-ECB319CC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58645"/>
            <a:ext cx="9916886" cy="798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4195-9FE9-4BDD-9782-510528CC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281"/>
            <a:ext cx="5181600" cy="3995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5DB8E-E823-4AEC-83D5-405FD785F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281"/>
            <a:ext cx="5181600" cy="3995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04F62-3A8E-4BA4-A3FF-F593893D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9B9-64DD-49A1-BE16-84FDEA81F5DA}" type="datetime3">
              <a:rPr lang="en-IN" smtClean="0"/>
              <a:t>14 August 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9A01-43D9-4113-8562-41A37E2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9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D767-888D-4DE9-85B4-41B779A4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58644"/>
            <a:ext cx="10515600" cy="7320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A22B-7303-4335-89F4-75EC13E2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635"/>
            <a:ext cx="5157787" cy="5386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1349-7892-412D-A01D-4ADC1E65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7091"/>
            <a:ext cx="5157787" cy="3512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AF22D-3F62-4A76-A68B-DD2F3121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635"/>
            <a:ext cx="5183188" cy="538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CF10C-E7C7-41BD-A260-E4AF7C80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87091"/>
            <a:ext cx="5183188" cy="3512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776B0-1A3B-43C5-9582-B64AB2DB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930-20D0-4FB8-A03E-658C05498255}" type="datetime3">
              <a:rPr lang="en-IN" smtClean="0"/>
              <a:t>14 August 2021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D206D-9EC4-4942-81E3-7589BE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CBF-377F-423C-85FB-A85B9850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3896"/>
            <a:ext cx="9916886" cy="920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766A6-18E1-487E-867E-68A5D5D9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1CE-D891-425A-9F50-0329BC5E4922}" type="datetime3">
              <a:rPr lang="en-IN" smtClean="0"/>
              <a:t>14 August 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4C92E-3C91-4290-A9E8-FEB0CBAD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2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9952B-3B1F-415E-9ACF-D2019D2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DB77-A00A-498A-8662-E822735B57FE}" type="datetime3">
              <a:rPr lang="en-IN" smtClean="0"/>
              <a:t>14 August 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3BCB4-7897-49C3-8253-149E0357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2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D3B-A6FA-4133-8624-52D8D7F0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F2F8-8F2B-4914-BB47-D464FFE7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29909-3772-4C50-B3A3-33DBCD6CF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7EF6F-4703-4A05-AB79-939AE668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D0B7-C262-41DB-9B23-0E685E1CD43A}" type="datetime3">
              <a:rPr lang="en-IN" smtClean="0"/>
              <a:t>14 August 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A1C6-6088-49C8-8816-806244DD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B4F9-1AF5-4222-826E-D9B49BD8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9DD8-0AED-41DF-81F4-1BF23CE2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F5805-3BA6-4A6F-BF3C-E625AFCF8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61EE-F340-452B-AE84-307AEA2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DE4-C277-4EB3-8C18-E3A04E16E12E}" type="datetime3">
              <a:rPr lang="en-IN" smtClean="0"/>
              <a:t>14 August 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53C7-63D3-4BF4-B350-0FD0E766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8A41C69-633C-41E1-B365-148712D4F3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038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47F05-BBD3-488B-AB21-1A21360D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8812"/>
            <a:ext cx="9916886" cy="91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FOR H4H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D9427-BF3A-4E45-A8EE-4608568D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59" y="1974309"/>
            <a:ext cx="9916886" cy="393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9969-A8F9-4F87-BFFB-8C96B8F19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758" y="291844"/>
            <a:ext cx="213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CE54D79-CF39-4C87-A057-53162906940E}" type="datetime3">
              <a:rPr lang="en-IN" smtClean="0"/>
              <a:pPr/>
              <a:t>14 August 2021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B0BD-579E-461B-8364-7565EE64F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595" y="6356349"/>
            <a:ext cx="140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014A14F-21B2-4F1D-ACFE-EA838E888FC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29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B3B3-D595-44D6-81CF-E60D93817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2FE77-D5EC-4B3D-9DEA-DF9312399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290A-8F3D-4E9A-9037-300002CF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CB50-4067-4AAA-A139-17175BA5EDA3}" type="datetime3">
              <a:rPr lang="en-IN" smtClean="0"/>
              <a:t>14 August 2021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34C1-C95B-440A-8A74-D9AAA4D1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FB-22EF-4F80-A523-A16601E6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76F9-8C5C-4758-A893-8EC8324A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7CBC-570C-42E4-80E9-B662AD0F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97C3-B2C2-4B91-B163-F14FA50537FD}" type="datetime3">
              <a:rPr lang="en-IN" smtClean="0"/>
              <a:t>14 August 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F982F-5534-4C0F-A36A-1F39AD37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0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F18850-4BB7-4D8B-AAD6-A24AF34D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CE078-D2CA-477D-87A8-D9127D105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469CF-D530-4D7C-8976-3778747C74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5E6E-5C50-4FC2-A43E-061A8793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71A-6637-41E2-865A-5223DE0272F9}" type="datetime3">
              <a:rPr lang="en-IN" smtClean="0"/>
              <a:t>14 August 2021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F73CDB-F4AD-4EA2-B206-D91D0A3B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Clefiya Cletus</dc:creator>
  <cp:lastModifiedBy>Cliffin Cletus</cp:lastModifiedBy>
  <cp:revision>9</cp:revision>
  <dcterms:created xsi:type="dcterms:W3CDTF">2021-02-11T19:20:24Z</dcterms:created>
  <dcterms:modified xsi:type="dcterms:W3CDTF">2021-08-13T19:45:35Z</dcterms:modified>
</cp:coreProperties>
</file>