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4" r:id="rId6"/>
    <p:sldId id="310" r:id="rId7"/>
    <p:sldId id="312" r:id="rId8"/>
    <p:sldId id="311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rose Dooley" initials="MD" lastIdx="1" clrIdx="0">
    <p:extLst>
      <p:ext uri="{19B8F6BF-5375-455C-9EA6-DF929625EA0E}">
        <p15:presenceInfo xmlns:p15="http://schemas.microsoft.com/office/powerpoint/2012/main" userId="d323af94878a64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20:35:39.865" idx="1">
    <p:pos x="10" y="10"/>
    <p:text>turn head left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254CF-32F3-4AA9-BE46-B492EAD8457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093943C-EA2C-4170-BDE9-917B65A683AF}">
      <dgm:prSet phldrT="[Text]"/>
      <dgm:spPr/>
      <dgm:t>
        <a:bodyPr/>
        <a:lstStyle/>
        <a:p>
          <a:r>
            <a:rPr lang="en-US" dirty="0"/>
            <a:t>MAT 251</a:t>
          </a:r>
        </a:p>
      </dgm:t>
    </dgm:pt>
    <dgm:pt modelId="{BCE5CE29-2849-4C5B-8AD7-461D9466E0C2}" type="sibTrans" cxnId="{EABED027-F9B1-47D2-9B16-B62E520CA087}">
      <dgm:prSet/>
      <dgm:spPr>
        <a:blipFill>
          <a:blip xmlns:r="http://schemas.openxmlformats.org/officeDocument/2006/relationships" r:embed="rId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hat to expect from Math this year (7th and 8th Grade Edition) | Mustard  Seed School">
            <a:extLst>
              <a:ext uri="{FF2B5EF4-FFF2-40B4-BE49-F238E27FC236}">
                <a16:creationId xmlns:a16="http://schemas.microsoft.com/office/drawing/2014/main" id="{FB17BE18-23B9-4872-BCD8-00BEE4FCEC03}"/>
              </a:ext>
            </a:extLst>
          </dgm14:cNvPr>
        </a:ext>
      </dgm:extLst>
    </dgm:pt>
    <dgm:pt modelId="{00462A91-BDEC-4F72-A9C1-1AD2A30D6999}" type="parTrans" cxnId="{EABED027-F9B1-47D2-9B16-B62E520CA087}">
      <dgm:prSet/>
      <dgm:spPr/>
      <dgm:t>
        <a:bodyPr/>
        <a:lstStyle/>
        <a:p>
          <a:endParaRPr lang="en-US"/>
        </a:p>
      </dgm:t>
    </dgm:pt>
    <dgm:pt modelId="{3680AE34-D91B-46DE-BED4-4CDF28403BD1}" type="pres">
      <dgm:prSet presAssocID="{D63254CF-32F3-4AA9-BE46-B492EAD8457E}" presName="Name0" presStyleCnt="0">
        <dgm:presLayoutVars>
          <dgm:chMax val="7"/>
          <dgm:chPref val="7"/>
          <dgm:dir/>
        </dgm:presLayoutVars>
      </dgm:prSet>
      <dgm:spPr/>
    </dgm:pt>
    <dgm:pt modelId="{F48F3843-9120-48D0-A34F-8B8AD128EDFF}" type="pres">
      <dgm:prSet presAssocID="{D63254CF-32F3-4AA9-BE46-B492EAD8457E}" presName="Name1" presStyleCnt="0"/>
      <dgm:spPr/>
    </dgm:pt>
    <dgm:pt modelId="{3C6EF3DA-7FF1-4EC4-91E1-10B8FD8C61E1}" type="pres">
      <dgm:prSet presAssocID="{BCE5CE29-2849-4C5B-8AD7-461D9466E0C2}" presName="picture_1" presStyleCnt="0"/>
      <dgm:spPr/>
    </dgm:pt>
    <dgm:pt modelId="{F19C7FE1-8923-41C0-90C8-49245CAEF825}" type="pres">
      <dgm:prSet presAssocID="{BCE5CE29-2849-4C5B-8AD7-461D9466E0C2}" presName="pictureRepeatNode" presStyleLbl="alignImgPlace1" presStyleIdx="0" presStyleCnt="1" custScaleY="88052" custLinFactNeighborX="-4034" custLinFactNeighborY="-5662"/>
      <dgm:spPr/>
    </dgm:pt>
    <dgm:pt modelId="{71AF8AE0-43AB-4741-A2AD-944DE0A15D33}" type="pres">
      <dgm:prSet presAssocID="{B093943C-EA2C-4170-BDE9-917B65A683AF}" presName="text_1" presStyleLbl="node1" presStyleIdx="0" presStyleCnt="0" custScaleY="45524" custLinFactNeighborX="-1582" custLinFactNeighborY="-6597">
        <dgm:presLayoutVars>
          <dgm:bulletEnabled val="1"/>
        </dgm:presLayoutVars>
      </dgm:prSet>
      <dgm:spPr/>
    </dgm:pt>
  </dgm:ptLst>
  <dgm:cxnLst>
    <dgm:cxn modelId="{FFCABB0A-7DD6-448B-B581-E17CA399A016}" type="presOf" srcId="{D63254CF-32F3-4AA9-BE46-B492EAD8457E}" destId="{3680AE34-D91B-46DE-BED4-4CDF28403BD1}" srcOrd="0" destOrd="0" presId="urn:microsoft.com/office/officeart/2008/layout/CircularPictureCallout"/>
    <dgm:cxn modelId="{EABED027-F9B1-47D2-9B16-B62E520CA087}" srcId="{D63254CF-32F3-4AA9-BE46-B492EAD8457E}" destId="{B093943C-EA2C-4170-BDE9-917B65A683AF}" srcOrd="0" destOrd="0" parTransId="{00462A91-BDEC-4F72-A9C1-1AD2A30D6999}" sibTransId="{BCE5CE29-2849-4C5B-8AD7-461D9466E0C2}"/>
    <dgm:cxn modelId="{52B77299-8ED0-4301-9509-0644EF1356A6}" type="presOf" srcId="{BCE5CE29-2849-4C5B-8AD7-461D9466E0C2}" destId="{F19C7FE1-8923-41C0-90C8-49245CAEF825}" srcOrd="0" destOrd="0" presId="urn:microsoft.com/office/officeart/2008/layout/CircularPictureCallout"/>
    <dgm:cxn modelId="{BF05809D-6557-4B9D-87AE-7C276640B28A}" type="presOf" srcId="{B093943C-EA2C-4170-BDE9-917B65A683AF}" destId="{71AF8AE0-43AB-4741-A2AD-944DE0A15D33}" srcOrd="0" destOrd="0" presId="urn:microsoft.com/office/officeart/2008/layout/CircularPictureCallout"/>
    <dgm:cxn modelId="{DD14B184-78EA-4F50-83B7-26FA3C12626D}" type="presParOf" srcId="{3680AE34-D91B-46DE-BED4-4CDF28403BD1}" destId="{F48F3843-9120-48D0-A34F-8B8AD128EDFF}" srcOrd="0" destOrd="0" presId="urn:microsoft.com/office/officeart/2008/layout/CircularPictureCallout"/>
    <dgm:cxn modelId="{9CBA9F62-CB5A-4250-BE1B-E36FCC14CC3A}" type="presParOf" srcId="{F48F3843-9120-48D0-A34F-8B8AD128EDFF}" destId="{3C6EF3DA-7FF1-4EC4-91E1-10B8FD8C61E1}" srcOrd="0" destOrd="0" presId="urn:microsoft.com/office/officeart/2008/layout/CircularPictureCallout"/>
    <dgm:cxn modelId="{D8E37FCE-5BD0-4FED-9002-BF72D168DD10}" type="presParOf" srcId="{3C6EF3DA-7FF1-4EC4-91E1-10B8FD8C61E1}" destId="{F19C7FE1-8923-41C0-90C8-49245CAEF825}" srcOrd="0" destOrd="0" presId="urn:microsoft.com/office/officeart/2008/layout/CircularPictureCallout"/>
    <dgm:cxn modelId="{FD61FD79-0435-475C-803D-22E803C37E6E}" type="presParOf" srcId="{F48F3843-9120-48D0-A34F-8B8AD128EDFF}" destId="{71AF8AE0-43AB-4741-A2AD-944DE0A15D3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C7FE1-8923-41C0-90C8-49245CAEF825}">
      <dsp:nvSpPr>
        <dsp:cNvPr id="0" name=""/>
        <dsp:cNvSpPr/>
      </dsp:nvSpPr>
      <dsp:spPr>
        <a:xfrm>
          <a:off x="384162" y="74147"/>
          <a:ext cx="835754" cy="735898"/>
        </a:xfrm>
        <a:prstGeom prst="ellipse">
          <a:avLst/>
        </a:prstGeom>
        <a:blipFill>
          <a:blip xmlns:r="http://schemas.openxmlformats.org/officeDocument/2006/relationships" r:embed="rId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F8AE0-43AB-4741-A2AD-944DE0A15D33}">
      <dsp:nvSpPr>
        <dsp:cNvPr id="0" name=""/>
        <dsp:cNvSpPr/>
      </dsp:nvSpPr>
      <dsp:spPr>
        <a:xfrm>
          <a:off x="559851" y="572253"/>
          <a:ext cx="534882" cy="1255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MAT 251</a:t>
          </a:r>
        </a:p>
      </dsp:txBody>
      <dsp:txXfrm>
        <a:off x="559851" y="572253"/>
        <a:ext cx="534882" cy="12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Tutoring App Draft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By: Maryrose Dooley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Screen Template Png | Paspas #1304877 - PNG Images - PNGio">
            <a:extLst>
              <a:ext uri="{FF2B5EF4-FFF2-40B4-BE49-F238E27FC236}">
                <a16:creationId xmlns:a16="http://schemas.microsoft.com/office/drawing/2014/main" id="{FB608546-C05D-4691-9228-4583DDC06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3978" r="23405" b="2832"/>
          <a:stretch/>
        </p:blipFill>
        <p:spPr bwMode="auto">
          <a:xfrm>
            <a:off x="7738027" y="0"/>
            <a:ext cx="3704919" cy="639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phone Screen Template Png | Paspas #1304877 - PNG Images - PNGio">
            <a:extLst>
              <a:ext uri="{FF2B5EF4-FFF2-40B4-BE49-F238E27FC236}">
                <a16:creationId xmlns:a16="http://schemas.microsoft.com/office/drawing/2014/main" id="{99195EF5-3F06-4878-AC62-B43E97251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3978" r="23405" b="2832"/>
          <a:stretch/>
        </p:blipFill>
        <p:spPr bwMode="auto">
          <a:xfrm>
            <a:off x="3631098" y="0"/>
            <a:ext cx="3704919" cy="639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FC5F70-68D6-4C51-92A9-0CA885C8C242}"/>
              </a:ext>
            </a:extLst>
          </p:cNvPr>
          <p:cNvSpPr/>
          <p:nvPr/>
        </p:nvSpPr>
        <p:spPr>
          <a:xfrm>
            <a:off x="4233041" y="809143"/>
            <a:ext cx="2606351" cy="46551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llinois Institute of Technology - Wikipedia">
            <a:extLst>
              <a:ext uri="{FF2B5EF4-FFF2-40B4-BE49-F238E27FC236}">
                <a16:creationId xmlns:a16="http://schemas.microsoft.com/office/drawing/2014/main" id="{5A92E4C0-DF52-4642-9B2B-FD55CB17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41" y="1612478"/>
            <a:ext cx="2606351" cy="30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C2C9A4-1DAC-4DC7-A08B-868039EF915B}"/>
              </a:ext>
            </a:extLst>
          </p:cNvPr>
          <p:cNvSpPr txBox="1"/>
          <p:nvPr/>
        </p:nvSpPr>
        <p:spPr>
          <a:xfrm>
            <a:off x="4733874" y="1131541"/>
            <a:ext cx="1584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D23B756-DA94-4DBA-A8B1-F8EA1894ADB4}"/>
              </a:ext>
            </a:extLst>
          </p:cNvPr>
          <p:cNvSpPr/>
          <p:nvPr/>
        </p:nvSpPr>
        <p:spPr>
          <a:xfrm>
            <a:off x="4733873" y="1124740"/>
            <a:ext cx="468765" cy="45191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0D4E-DE3F-45BB-8209-6B03340B0DB3}"/>
              </a:ext>
            </a:extLst>
          </p:cNvPr>
          <p:cNvSpPr txBox="1"/>
          <p:nvPr/>
        </p:nvSpPr>
        <p:spPr>
          <a:xfrm>
            <a:off x="4733874" y="1124740"/>
            <a:ext cx="184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3942F-2847-4FA7-AE13-1CC7301335A8}"/>
              </a:ext>
            </a:extLst>
          </p:cNvPr>
          <p:cNvSpPr/>
          <p:nvPr/>
        </p:nvSpPr>
        <p:spPr>
          <a:xfrm>
            <a:off x="4876627" y="2477831"/>
            <a:ext cx="1435227" cy="3074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00A02-A53B-49F7-AE2C-14ADBC66CF50}"/>
              </a:ext>
            </a:extLst>
          </p:cNvPr>
          <p:cNvSpPr/>
          <p:nvPr/>
        </p:nvSpPr>
        <p:spPr>
          <a:xfrm>
            <a:off x="4887557" y="3121572"/>
            <a:ext cx="1435227" cy="3074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6884-8DCB-4BF9-ADF5-30A0CA0F4E28}"/>
              </a:ext>
            </a:extLst>
          </p:cNvPr>
          <p:cNvSpPr txBox="1"/>
          <p:nvPr/>
        </p:nvSpPr>
        <p:spPr>
          <a:xfrm>
            <a:off x="4876627" y="2113688"/>
            <a:ext cx="14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70830-2B07-41CC-A6C0-0D422D75CF5F}"/>
              </a:ext>
            </a:extLst>
          </p:cNvPr>
          <p:cNvSpPr txBox="1"/>
          <p:nvPr/>
        </p:nvSpPr>
        <p:spPr>
          <a:xfrm>
            <a:off x="4863163" y="2756711"/>
            <a:ext cx="14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2B4B9-0F78-4F18-B6DD-8986F7A493B2}"/>
              </a:ext>
            </a:extLst>
          </p:cNvPr>
          <p:cNvSpPr txBox="1"/>
          <p:nvPr/>
        </p:nvSpPr>
        <p:spPr>
          <a:xfrm>
            <a:off x="4913242" y="2477831"/>
            <a:ext cx="134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emdolly2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6BA30-CDFD-470A-AC87-4861A8E9E61E}"/>
              </a:ext>
            </a:extLst>
          </p:cNvPr>
          <p:cNvSpPr txBox="1"/>
          <p:nvPr/>
        </p:nvSpPr>
        <p:spPr>
          <a:xfrm>
            <a:off x="4931785" y="3136716"/>
            <a:ext cx="134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****************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F6266-E4BB-418B-AD8C-36209547013A}"/>
              </a:ext>
            </a:extLst>
          </p:cNvPr>
          <p:cNvSpPr txBox="1"/>
          <p:nvPr/>
        </p:nvSpPr>
        <p:spPr>
          <a:xfrm>
            <a:off x="149434" y="134481"/>
            <a:ext cx="21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Concept for Using the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CEE36B-784F-4D67-A09E-C567FC71108A}"/>
              </a:ext>
            </a:extLst>
          </p:cNvPr>
          <p:cNvSpPr/>
          <p:nvPr/>
        </p:nvSpPr>
        <p:spPr>
          <a:xfrm>
            <a:off x="268014" y="1929022"/>
            <a:ext cx="2001084" cy="85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3843C-B1A4-481B-B6F2-CC1A541E1950}"/>
              </a:ext>
            </a:extLst>
          </p:cNvPr>
          <p:cNvSpPr txBox="1"/>
          <p:nvPr/>
        </p:nvSpPr>
        <p:spPr>
          <a:xfrm>
            <a:off x="452786" y="2114480"/>
            <a:ext cx="13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049EB28-28FB-4C28-8BD9-587F70AFC802}"/>
              </a:ext>
            </a:extLst>
          </p:cNvPr>
          <p:cNvSpPr/>
          <p:nvPr/>
        </p:nvSpPr>
        <p:spPr>
          <a:xfrm>
            <a:off x="422326" y="2099252"/>
            <a:ext cx="419388" cy="3878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2DF3-61AE-488A-83FC-5794662CA461}"/>
              </a:ext>
            </a:extLst>
          </p:cNvPr>
          <p:cNvSpPr txBox="1"/>
          <p:nvPr/>
        </p:nvSpPr>
        <p:spPr>
          <a:xfrm>
            <a:off x="437556" y="2108499"/>
            <a:ext cx="13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3B0D9-E2E2-41A9-8E2E-6778B7B3681F}"/>
              </a:ext>
            </a:extLst>
          </p:cNvPr>
          <p:cNvSpPr txBox="1"/>
          <p:nvPr/>
        </p:nvSpPr>
        <p:spPr>
          <a:xfrm>
            <a:off x="422326" y="2845676"/>
            <a:ext cx="184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Pretend logo to get us started.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3BA37A-9B6C-4523-80E6-DB3A66DA4993}"/>
              </a:ext>
            </a:extLst>
          </p:cNvPr>
          <p:cNvSpPr/>
          <p:nvPr/>
        </p:nvSpPr>
        <p:spPr>
          <a:xfrm>
            <a:off x="8318754" y="841267"/>
            <a:ext cx="2646163" cy="46551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Illinois Institute of Technology - Wikipedia">
            <a:extLst>
              <a:ext uri="{FF2B5EF4-FFF2-40B4-BE49-F238E27FC236}">
                <a16:creationId xmlns:a16="http://schemas.microsoft.com/office/drawing/2014/main" id="{5FDFBD34-50FF-45F8-AA3B-E87ED810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214" y="1562928"/>
            <a:ext cx="2606351" cy="30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C61A2C-1D70-4FB6-A983-DC2332526245}"/>
              </a:ext>
            </a:extLst>
          </p:cNvPr>
          <p:cNvSpPr txBox="1"/>
          <p:nvPr/>
        </p:nvSpPr>
        <p:spPr>
          <a:xfrm>
            <a:off x="8624447" y="2642681"/>
            <a:ext cx="2475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79086D8-3272-4D81-B5A2-B24DD0A08351}"/>
              </a:ext>
            </a:extLst>
          </p:cNvPr>
          <p:cNvSpPr/>
          <p:nvPr/>
        </p:nvSpPr>
        <p:spPr>
          <a:xfrm>
            <a:off x="8593988" y="2549287"/>
            <a:ext cx="762217" cy="80128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A1F5FD-C8F9-4A93-BBFB-1833DAB4ACE3}"/>
              </a:ext>
            </a:extLst>
          </p:cNvPr>
          <p:cNvSpPr txBox="1"/>
          <p:nvPr/>
        </p:nvSpPr>
        <p:spPr>
          <a:xfrm>
            <a:off x="8639676" y="2642681"/>
            <a:ext cx="2490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0213F2-77F8-4619-9DD2-40313372D792}"/>
              </a:ext>
            </a:extLst>
          </p:cNvPr>
          <p:cNvCxnSpPr>
            <a:cxnSpLocks/>
          </p:cNvCxnSpPr>
          <p:nvPr/>
        </p:nvCxnSpPr>
        <p:spPr>
          <a:xfrm>
            <a:off x="8726214" y="3799490"/>
            <a:ext cx="1221827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36DF67A-3C0B-4605-8BD5-E8B02480CDEB}"/>
              </a:ext>
            </a:extLst>
          </p:cNvPr>
          <p:cNvSpPr/>
          <p:nvPr/>
        </p:nvSpPr>
        <p:spPr>
          <a:xfrm>
            <a:off x="9920359" y="3738723"/>
            <a:ext cx="110359" cy="1182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5FE4BE-EE95-44F9-A6CE-A6D55B4D6790}"/>
              </a:ext>
            </a:extLst>
          </p:cNvPr>
          <p:cNvSpPr txBox="1"/>
          <p:nvPr/>
        </p:nvSpPr>
        <p:spPr>
          <a:xfrm>
            <a:off x="7331655" y="2785259"/>
            <a:ext cx="80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Loading screen if needed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69F76-C706-43D1-8DEC-6C2B0E8FA536}"/>
              </a:ext>
            </a:extLst>
          </p:cNvPr>
          <p:cNvSpPr txBox="1"/>
          <p:nvPr/>
        </p:nvSpPr>
        <p:spPr>
          <a:xfrm>
            <a:off x="2793810" y="2476344"/>
            <a:ext cx="1207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Screen:</a:t>
            </a:r>
          </a:p>
          <a:p>
            <a:r>
              <a:rPr lang="en-US" sz="1200" dirty="0"/>
              <a:t>Note – It will also include a sign up and document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D879E3-C72D-40A7-A95F-3BDA9E40FC3F}"/>
              </a:ext>
            </a:extLst>
          </p:cNvPr>
          <p:cNvCxnSpPr>
            <a:cxnSpLocks/>
          </p:cNvCxnSpPr>
          <p:nvPr/>
        </p:nvCxnSpPr>
        <p:spPr>
          <a:xfrm flipV="1">
            <a:off x="7733675" y="3856965"/>
            <a:ext cx="124142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9EC3103-9F46-429C-98CC-17AE63A9E27A}"/>
              </a:ext>
            </a:extLst>
          </p:cNvPr>
          <p:cNvSpPr txBox="1"/>
          <p:nvPr/>
        </p:nvSpPr>
        <p:spPr>
          <a:xfrm>
            <a:off x="6999752" y="3911401"/>
            <a:ext cx="93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 for a loading bar.</a:t>
            </a:r>
          </a:p>
        </p:txBody>
      </p:sp>
    </p:spTree>
    <p:extLst>
      <p:ext uri="{BB962C8B-B14F-4D97-AF65-F5344CB8AC3E}">
        <p14:creationId xmlns:p14="http://schemas.microsoft.com/office/powerpoint/2010/main" val="11687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phone Screen Template Png | Paspas #1304877 - PNG Images - PNGio">
            <a:extLst>
              <a:ext uri="{FF2B5EF4-FFF2-40B4-BE49-F238E27FC236}">
                <a16:creationId xmlns:a16="http://schemas.microsoft.com/office/drawing/2014/main" id="{08C2921E-09BC-4EDF-BEBE-9F30FF91C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3" t="5252" r="26897" b="2832"/>
          <a:stretch/>
        </p:blipFill>
        <p:spPr bwMode="auto">
          <a:xfrm>
            <a:off x="4054612" y="87363"/>
            <a:ext cx="3126631" cy="630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9B1C55-7EDB-4E8B-A2E4-F0181F5886AD}"/>
              </a:ext>
            </a:extLst>
          </p:cNvPr>
          <p:cNvSpPr/>
          <p:nvPr/>
        </p:nvSpPr>
        <p:spPr>
          <a:xfrm>
            <a:off x="4305300" y="847725"/>
            <a:ext cx="2590800" cy="46153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B0191-626E-4E66-8D2A-041A5BFA19C7}"/>
              </a:ext>
            </a:extLst>
          </p:cNvPr>
          <p:cNvSpPr/>
          <p:nvPr/>
        </p:nvSpPr>
        <p:spPr>
          <a:xfrm>
            <a:off x="4305300" y="847725"/>
            <a:ext cx="2590800" cy="4568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541E3-E308-408F-9C6B-958CE88B8FAB}"/>
              </a:ext>
            </a:extLst>
          </p:cNvPr>
          <p:cNvSpPr/>
          <p:nvPr/>
        </p:nvSpPr>
        <p:spPr>
          <a:xfrm>
            <a:off x="4305300" y="1461875"/>
            <a:ext cx="2590800" cy="1094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BFA956-241E-4B36-9FFF-9012534838E5}"/>
              </a:ext>
            </a:extLst>
          </p:cNvPr>
          <p:cNvCxnSpPr/>
          <p:nvPr/>
        </p:nvCxnSpPr>
        <p:spPr>
          <a:xfrm>
            <a:off x="6517284" y="1001764"/>
            <a:ext cx="23296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D5DE9-4311-4FF1-BB8A-41EE62A616A2}"/>
              </a:ext>
            </a:extLst>
          </p:cNvPr>
          <p:cNvCxnSpPr>
            <a:cxnSpLocks/>
          </p:cNvCxnSpPr>
          <p:nvPr/>
        </p:nvCxnSpPr>
        <p:spPr>
          <a:xfrm>
            <a:off x="6517284" y="1078449"/>
            <a:ext cx="23296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12CF3-A59D-49BA-8757-09A1413FAEDB}"/>
              </a:ext>
            </a:extLst>
          </p:cNvPr>
          <p:cNvCxnSpPr>
            <a:cxnSpLocks/>
          </p:cNvCxnSpPr>
          <p:nvPr/>
        </p:nvCxnSpPr>
        <p:spPr>
          <a:xfrm>
            <a:off x="6517284" y="1143486"/>
            <a:ext cx="23296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4921E6-4FC2-42FF-9A9A-BA252F268D88}"/>
              </a:ext>
            </a:extLst>
          </p:cNvPr>
          <p:cNvSpPr txBox="1"/>
          <p:nvPr/>
        </p:nvSpPr>
        <p:spPr>
          <a:xfrm>
            <a:off x="4336058" y="891507"/>
            <a:ext cx="12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BA7A89F-5EE2-42C9-B5EE-0BC50F5BD0C8}"/>
              </a:ext>
            </a:extLst>
          </p:cNvPr>
          <p:cNvSpPr/>
          <p:nvPr/>
        </p:nvSpPr>
        <p:spPr>
          <a:xfrm>
            <a:off x="4820258" y="1700667"/>
            <a:ext cx="625374" cy="62116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64264F5-AF9B-452B-B7ED-8094630061B2}"/>
              </a:ext>
            </a:extLst>
          </p:cNvPr>
          <p:cNvSpPr/>
          <p:nvPr/>
        </p:nvSpPr>
        <p:spPr>
          <a:xfrm>
            <a:off x="5672775" y="1700666"/>
            <a:ext cx="678036" cy="621169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F787A0D-0F2E-4AB8-8EB0-E36AE68BC7B9}"/>
              </a:ext>
            </a:extLst>
          </p:cNvPr>
          <p:cNvSpPr/>
          <p:nvPr/>
        </p:nvSpPr>
        <p:spPr>
          <a:xfrm>
            <a:off x="5148900" y="1622932"/>
            <a:ext cx="780442" cy="69890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CCCD632-4015-4F41-A0AA-CC4182818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464470"/>
              </p:ext>
            </p:extLst>
          </p:nvPr>
        </p:nvGraphicFramePr>
        <p:xfrm>
          <a:off x="4746765" y="1531784"/>
          <a:ext cx="1671509" cy="978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066BBDC-C3E5-4F64-BD64-01D9EC13628C}"/>
              </a:ext>
            </a:extLst>
          </p:cNvPr>
          <p:cNvSpPr txBox="1"/>
          <p:nvPr/>
        </p:nvSpPr>
        <p:spPr>
          <a:xfrm>
            <a:off x="2952993" y="1624629"/>
            <a:ext cx="1081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tutoring sessions per class on a carousal.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41D64C9-D538-41B3-AF23-4323E6CD8519}"/>
              </a:ext>
            </a:extLst>
          </p:cNvPr>
          <p:cNvSpPr/>
          <p:nvPr/>
        </p:nvSpPr>
        <p:spPr>
          <a:xfrm>
            <a:off x="3846377" y="1461875"/>
            <a:ext cx="180589" cy="1025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D0E86EA-E5D4-4DF8-8A09-C289C622D6EC}"/>
              </a:ext>
            </a:extLst>
          </p:cNvPr>
          <p:cNvSpPr/>
          <p:nvPr/>
        </p:nvSpPr>
        <p:spPr>
          <a:xfrm>
            <a:off x="3959167" y="891507"/>
            <a:ext cx="95445" cy="400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9E862-B21F-4FAD-B99E-2E929D277636}"/>
              </a:ext>
            </a:extLst>
          </p:cNvPr>
          <p:cNvSpPr txBox="1"/>
          <p:nvPr/>
        </p:nvSpPr>
        <p:spPr>
          <a:xfrm>
            <a:off x="3256243" y="892355"/>
            <a:ext cx="720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Website banner/ header.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335C8-B869-45A0-9DF7-4EA218847D79}"/>
              </a:ext>
            </a:extLst>
          </p:cNvPr>
          <p:cNvSpPr txBox="1"/>
          <p:nvPr/>
        </p:nvSpPr>
        <p:spPr>
          <a:xfrm>
            <a:off x="2716865" y="2432562"/>
            <a:ext cx="102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Tutoring class type selected.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7CC6C59-2CDE-4B0F-AFC5-376A353DD0FB}"/>
              </a:ext>
            </a:extLst>
          </p:cNvPr>
          <p:cNvSpPr/>
          <p:nvPr/>
        </p:nvSpPr>
        <p:spPr>
          <a:xfrm>
            <a:off x="4349005" y="891507"/>
            <a:ext cx="397760" cy="3878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4B1E83-403B-4476-9F64-DA5F09EFD633}"/>
              </a:ext>
            </a:extLst>
          </p:cNvPr>
          <p:cNvSpPr txBox="1"/>
          <p:nvPr/>
        </p:nvSpPr>
        <p:spPr>
          <a:xfrm>
            <a:off x="4349004" y="891755"/>
            <a:ext cx="12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8A811-8092-4EE9-9DC2-0D71395FDAB5}"/>
              </a:ext>
            </a:extLst>
          </p:cNvPr>
          <p:cNvSpPr txBox="1"/>
          <p:nvPr/>
        </p:nvSpPr>
        <p:spPr>
          <a:xfrm>
            <a:off x="4359170" y="2570501"/>
            <a:ext cx="1138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My Questions: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744B6-B810-4C65-BE39-6587ADCBC051}"/>
              </a:ext>
            </a:extLst>
          </p:cNvPr>
          <p:cNvSpPr/>
          <p:nvPr/>
        </p:nvSpPr>
        <p:spPr>
          <a:xfrm>
            <a:off x="4416139" y="2808787"/>
            <a:ext cx="2334113" cy="6973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0254A-5E95-43FD-B450-043E2ED3FF9E}"/>
              </a:ext>
            </a:extLst>
          </p:cNvPr>
          <p:cNvSpPr txBox="1"/>
          <p:nvPr/>
        </p:nvSpPr>
        <p:spPr>
          <a:xfrm>
            <a:off x="4479042" y="2894096"/>
            <a:ext cx="2270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The student describes the issue they are facing. They can also upload a pic./doc of the problem they are struggling with.</a:t>
            </a:r>
          </a:p>
        </p:txBody>
      </p:sp>
      <p:pic>
        <p:nvPicPr>
          <p:cNvPr id="39" name="Graphic 38" descr="Images with solid fill">
            <a:extLst>
              <a:ext uri="{FF2B5EF4-FFF2-40B4-BE49-F238E27FC236}">
                <a16:creationId xmlns:a16="http://schemas.microsoft.com/office/drawing/2014/main" id="{91E4DFBC-DD41-49EC-BB3A-38786C0CF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6090" y="3262462"/>
            <a:ext cx="224018" cy="22401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801A1-3560-4B7F-8F5F-0648E00D9E3E}"/>
              </a:ext>
            </a:extLst>
          </p:cNvPr>
          <p:cNvSpPr txBox="1"/>
          <p:nvPr/>
        </p:nvSpPr>
        <p:spPr>
          <a:xfrm>
            <a:off x="6264933" y="3173549"/>
            <a:ext cx="3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E83212-49AD-44A7-A86C-93C4B7544916}"/>
              </a:ext>
            </a:extLst>
          </p:cNvPr>
          <p:cNvSpPr txBox="1"/>
          <p:nvPr/>
        </p:nvSpPr>
        <p:spPr>
          <a:xfrm>
            <a:off x="4305300" y="3528457"/>
            <a:ext cx="114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Chat Options: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3D43F1-3F43-43CF-87CF-626E98CA46BE}"/>
              </a:ext>
            </a:extLst>
          </p:cNvPr>
          <p:cNvSpPr txBox="1"/>
          <p:nvPr/>
        </p:nvSpPr>
        <p:spPr>
          <a:xfrm>
            <a:off x="2057826" y="2894096"/>
            <a:ext cx="1570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Students send a question and can upload a photo or document of the problem/s.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84C643-F1D0-41F0-892D-70D291D3B3DF}"/>
              </a:ext>
            </a:extLst>
          </p:cNvPr>
          <p:cNvSpPr/>
          <p:nvPr/>
        </p:nvSpPr>
        <p:spPr>
          <a:xfrm>
            <a:off x="4416139" y="3908070"/>
            <a:ext cx="2333053" cy="1488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51B69F-A761-4638-9B6A-B3A52329364D}"/>
              </a:ext>
            </a:extLst>
          </p:cNvPr>
          <p:cNvSpPr txBox="1"/>
          <p:nvPr/>
        </p:nvSpPr>
        <p:spPr>
          <a:xfrm>
            <a:off x="442434" y="299774"/>
            <a:ext cx="168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View Of Class &amp; Tutoring Session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DA3EBF-93C7-4D3D-94EB-0DD9610D2051}"/>
              </a:ext>
            </a:extLst>
          </p:cNvPr>
          <p:cNvSpPr txBox="1"/>
          <p:nvPr/>
        </p:nvSpPr>
        <p:spPr>
          <a:xfrm>
            <a:off x="5323743" y="3561946"/>
            <a:ext cx="1386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Audio – Visual – Chat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41C641-EC51-49AE-98B2-31CD05748BBB}"/>
              </a:ext>
            </a:extLst>
          </p:cNvPr>
          <p:cNvCxnSpPr/>
          <p:nvPr/>
        </p:nvCxnSpPr>
        <p:spPr>
          <a:xfrm>
            <a:off x="5445632" y="3789102"/>
            <a:ext cx="2271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C3C426-0455-4B20-8F96-7C296EB4CB58}"/>
              </a:ext>
            </a:extLst>
          </p:cNvPr>
          <p:cNvSpPr txBox="1"/>
          <p:nvPr/>
        </p:nvSpPr>
        <p:spPr>
          <a:xfrm>
            <a:off x="1273428" y="3695769"/>
            <a:ext cx="2056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student can choose three different methods of communication. The red line indicates the option selected in this case “Audio”.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6B2661-DB1E-4C25-9DAC-1BC1CFFCF673}"/>
              </a:ext>
            </a:extLst>
          </p:cNvPr>
          <p:cNvSpPr txBox="1"/>
          <p:nvPr/>
        </p:nvSpPr>
        <p:spPr>
          <a:xfrm>
            <a:off x="7139826" y="87662"/>
            <a:ext cx="828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Student profile picture &amp;Tutor  available in that section.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06D927-2FF3-434B-BA5D-44C2167AF366}"/>
              </a:ext>
            </a:extLst>
          </p:cNvPr>
          <p:cNvSpPr txBox="1"/>
          <p:nvPr/>
        </p:nvSpPr>
        <p:spPr>
          <a:xfrm>
            <a:off x="4418120" y="4482840"/>
            <a:ext cx="2258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The tutor uploads a response and answers to the problem. As well as a suggestion to follow up with the  student.</a:t>
            </a:r>
          </a:p>
        </p:txBody>
      </p:sp>
      <p:pic>
        <p:nvPicPr>
          <p:cNvPr id="1034" name="Picture 10" descr="Math Notes HD Stock Images | Shutterstock">
            <a:extLst>
              <a:ext uri="{FF2B5EF4-FFF2-40B4-BE49-F238E27FC236}">
                <a16:creationId xmlns:a16="http://schemas.microsoft.com/office/drawing/2014/main" id="{AEC3B165-4870-42B7-AEF1-AA4B9FDE8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4" t="-1" b="71952"/>
          <a:stretch/>
        </p:blipFill>
        <p:spPr bwMode="auto">
          <a:xfrm>
            <a:off x="4489074" y="4056161"/>
            <a:ext cx="2187632" cy="42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1B847B0-E6B5-4EE6-8A0B-45DB70BA0016}"/>
              </a:ext>
            </a:extLst>
          </p:cNvPr>
          <p:cNvSpPr txBox="1"/>
          <p:nvPr/>
        </p:nvSpPr>
        <p:spPr>
          <a:xfrm>
            <a:off x="6446585" y="4892818"/>
            <a:ext cx="449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pic>
        <p:nvPicPr>
          <p:cNvPr id="68" name="Picture 8" descr="Profile PNG File | PNG All">
            <a:extLst>
              <a:ext uri="{FF2B5EF4-FFF2-40B4-BE49-F238E27FC236}">
                <a16:creationId xmlns:a16="http://schemas.microsoft.com/office/drawing/2014/main" id="{ABBB7A46-C17A-42D1-B19C-3A506C77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44" y="940327"/>
            <a:ext cx="258266" cy="2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D4EE27C-3C3D-4346-85D4-22BB86D57A64}"/>
              </a:ext>
            </a:extLst>
          </p:cNvPr>
          <p:cNvSpPr txBox="1"/>
          <p:nvPr/>
        </p:nvSpPr>
        <p:spPr>
          <a:xfrm>
            <a:off x="5582519" y="3860017"/>
            <a:ext cx="12257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1:00 pm 9/14/2021</a:t>
            </a:r>
          </a:p>
        </p:txBody>
      </p:sp>
      <p:pic>
        <p:nvPicPr>
          <p:cNvPr id="70" name="Graphic 69" descr="Images with solid fill">
            <a:extLst>
              <a:ext uri="{FF2B5EF4-FFF2-40B4-BE49-F238E27FC236}">
                <a16:creationId xmlns:a16="http://schemas.microsoft.com/office/drawing/2014/main" id="{D0A0A2F3-545B-434E-8776-31CCE433E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684" y="4283943"/>
            <a:ext cx="224018" cy="22401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7E8841-1FE6-4098-AF03-37232F068AAD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3330209" y="4269388"/>
            <a:ext cx="1158865" cy="50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33F4F92-01EC-4374-804F-BAED238CFDFD}"/>
              </a:ext>
            </a:extLst>
          </p:cNvPr>
          <p:cNvSpPr txBox="1"/>
          <p:nvPr/>
        </p:nvSpPr>
        <p:spPr>
          <a:xfrm>
            <a:off x="1937614" y="4590194"/>
            <a:ext cx="1393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tutor uploads a picture of how to solve the problem and notes from the meeting. (The picture shows a preview of the notes).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1B0DFB1D-5E91-4ED0-9D52-906ABA448FFF}"/>
              </a:ext>
            </a:extLst>
          </p:cNvPr>
          <p:cNvSpPr/>
          <p:nvPr/>
        </p:nvSpPr>
        <p:spPr>
          <a:xfrm>
            <a:off x="6278493" y="915521"/>
            <a:ext cx="100818" cy="11025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864DB3-D61A-434B-9369-4FC3DFC0AC89}"/>
              </a:ext>
            </a:extLst>
          </p:cNvPr>
          <p:cNvSpPr txBox="1"/>
          <p:nvPr/>
        </p:nvSpPr>
        <p:spPr>
          <a:xfrm>
            <a:off x="5495685" y="2761936"/>
            <a:ext cx="1327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12:00 pm 9/14/2021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A7E088-8712-4662-9369-78A747E33BAB}"/>
              </a:ext>
            </a:extLst>
          </p:cNvPr>
          <p:cNvSpPr txBox="1"/>
          <p:nvPr/>
        </p:nvSpPr>
        <p:spPr>
          <a:xfrm>
            <a:off x="7277383" y="1049722"/>
            <a:ext cx="57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More options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B3A221-238A-49BD-9B7F-D723321E1A5D}"/>
              </a:ext>
            </a:extLst>
          </p:cNvPr>
          <p:cNvSpPr txBox="1"/>
          <p:nvPr/>
        </p:nvSpPr>
        <p:spPr>
          <a:xfrm>
            <a:off x="7258050" y="2394070"/>
            <a:ext cx="743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 and Time stamp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7B306D-5D53-4B51-8F3F-446163DF11D8}"/>
              </a:ext>
            </a:extLst>
          </p:cNvPr>
          <p:cNvSpPr txBox="1"/>
          <p:nvPr/>
        </p:nvSpPr>
        <p:spPr>
          <a:xfrm>
            <a:off x="7337573" y="3429000"/>
            <a:ext cx="743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 and Time stamp response.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D574CC-D1EE-4B8D-A9AB-11C1D8D33849}"/>
              </a:ext>
            </a:extLst>
          </p:cNvPr>
          <p:cNvSpPr txBox="1"/>
          <p:nvPr/>
        </p:nvSpPr>
        <p:spPr>
          <a:xfrm>
            <a:off x="7190111" y="4665557"/>
            <a:ext cx="83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Show more content from the text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13B7F7-3099-46CC-8D64-D36A7CD3E552}"/>
              </a:ext>
            </a:extLst>
          </p:cNvPr>
          <p:cNvCxnSpPr>
            <a:cxnSpLocks/>
            <a:stCxn id="57" idx="1"/>
            <a:endCxn id="71" idx="6"/>
          </p:cNvCxnSpPr>
          <p:nvPr/>
        </p:nvCxnSpPr>
        <p:spPr>
          <a:xfrm flipH="1">
            <a:off x="6379311" y="595494"/>
            <a:ext cx="760515" cy="3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3187BBE-3AAD-4E50-9BC3-CE0D59B9783E}"/>
              </a:ext>
            </a:extLst>
          </p:cNvPr>
          <p:cNvCxnSpPr>
            <a:stCxn id="74" idx="1"/>
          </p:cNvCxnSpPr>
          <p:nvPr/>
        </p:nvCxnSpPr>
        <p:spPr>
          <a:xfrm flipH="1" flipV="1">
            <a:off x="6762307" y="1093571"/>
            <a:ext cx="515076" cy="15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4BC06B-DA57-4148-AA69-DD27894D7501}"/>
              </a:ext>
            </a:extLst>
          </p:cNvPr>
          <p:cNvCxnSpPr>
            <a:stCxn id="81" idx="1"/>
          </p:cNvCxnSpPr>
          <p:nvPr/>
        </p:nvCxnSpPr>
        <p:spPr>
          <a:xfrm flipH="1">
            <a:off x="6706744" y="2671069"/>
            <a:ext cx="551306" cy="17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61D1A42-4BFC-425B-A6F1-3D55B00C8CE9}"/>
              </a:ext>
            </a:extLst>
          </p:cNvPr>
          <p:cNvCxnSpPr>
            <a:stCxn id="88" idx="1"/>
            <a:endCxn id="63" idx="3"/>
          </p:cNvCxnSpPr>
          <p:nvPr/>
        </p:nvCxnSpPr>
        <p:spPr>
          <a:xfrm flipH="1">
            <a:off x="6808229" y="3782943"/>
            <a:ext cx="529344" cy="1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255A56-82E5-455A-97A2-580C1D0168C1}"/>
              </a:ext>
            </a:extLst>
          </p:cNvPr>
          <p:cNvCxnSpPr>
            <a:stCxn id="84" idx="1"/>
            <a:endCxn id="61" idx="3"/>
          </p:cNvCxnSpPr>
          <p:nvPr/>
        </p:nvCxnSpPr>
        <p:spPr>
          <a:xfrm flipH="1">
            <a:off x="6896100" y="5019500"/>
            <a:ext cx="294011" cy="15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AC9064A-7AA8-4FBF-AAB8-AF21590687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3283" y="0"/>
            <a:ext cx="3269932" cy="619615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910A82F4-AE7D-43E4-9DC9-397B821EB3C5}"/>
              </a:ext>
            </a:extLst>
          </p:cNvPr>
          <p:cNvSpPr/>
          <p:nvPr/>
        </p:nvSpPr>
        <p:spPr>
          <a:xfrm>
            <a:off x="8897142" y="829871"/>
            <a:ext cx="2723358" cy="4616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2" descr="Math Notes HD Stock Images | Shutterstock">
            <a:extLst>
              <a:ext uri="{FF2B5EF4-FFF2-40B4-BE49-F238E27FC236}">
                <a16:creationId xmlns:a16="http://schemas.microsoft.com/office/drawing/2014/main" id="{FEC2A44C-3FBA-4AE2-A300-EE8B319ED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3"/>
          <a:stretch/>
        </p:blipFill>
        <p:spPr bwMode="auto">
          <a:xfrm>
            <a:off x="8964461" y="1198593"/>
            <a:ext cx="2570314" cy="410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C5009A-76A2-485C-B9DF-5ED1E8875AC2}"/>
              </a:ext>
            </a:extLst>
          </p:cNvPr>
          <p:cNvCxnSpPr>
            <a:cxnSpLocks/>
          </p:cNvCxnSpPr>
          <p:nvPr/>
        </p:nvCxnSpPr>
        <p:spPr>
          <a:xfrm flipV="1">
            <a:off x="8428865" y="1658655"/>
            <a:ext cx="762000" cy="7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C9896B6-5C62-413A-BA0D-840051A07B25}"/>
              </a:ext>
            </a:extLst>
          </p:cNvPr>
          <p:cNvSpPr txBox="1"/>
          <p:nvPr/>
        </p:nvSpPr>
        <p:spPr>
          <a:xfrm>
            <a:off x="7791806" y="1536334"/>
            <a:ext cx="74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Photo enhanced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84C3A5-3AB8-471D-9A7E-75AEA3E71A93}"/>
              </a:ext>
            </a:extLst>
          </p:cNvPr>
          <p:cNvSpPr txBox="1"/>
          <p:nvPr/>
        </p:nvSpPr>
        <p:spPr>
          <a:xfrm>
            <a:off x="2875461" y="79121"/>
            <a:ext cx="115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Normal View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F6611D1-3EAF-4939-960E-244F3888395A}"/>
              </a:ext>
            </a:extLst>
          </p:cNvPr>
          <p:cNvSpPr txBox="1"/>
          <p:nvPr/>
        </p:nvSpPr>
        <p:spPr>
          <a:xfrm>
            <a:off x="7665435" y="79121"/>
            <a:ext cx="115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Picture View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845597-87A6-4E48-A1CE-C565E98824C1}"/>
              </a:ext>
            </a:extLst>
          </p:cNvPr>
          <p:cNvCxnSpPr>
            <a:cxnSpLocks/>
          </p:cNvCxnSpPr>
          <p:nvPr/>
        </p:nvCxnSpPr>
        <p:spPr>
          <a:xfrm flipV="1">
            <a:off x="3654139" y="2108766"/>
            <a:ext cx="1541187" cy="47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8" descr="Profile PNG File | PNG All">
            <a:extLst>
              <a:ext uri="{FF2B5EF4-FFF2-40B4-BE49-F238E27FC236}">
                <a16:creationId xmlns:a16="http://schemas.microsoft.com/office/drawing/2014/main" id="{DDC6878A-F5E3-4306-8FD2-A396D917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37" y="3820274"/>
            <a:ext cx="258266" cy="2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9768A37-C520-4811-ABC8-5EA7D8476095}"/>
              </a:ext>
            </a:extLst>
          </p:cNvPr>
          <p:cNvCxnSpPr>
            <a:cxnSpLocks/>
          </p:cNvCxnSpPr>
          <p:nvPr/>
        </p:nvCxnSpPr>
        <p:spPr>
          <a:xfrm flipV="1">
            <a:off x="3318924" y="3773498"/>
            <a:ext cx="2096310" cy="24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663BFC9-930F-4A92-BD43-E3F95BB89D89}"/>
              </a:ext>
            </a:extLst>
          </p:cNvPr>
          <p:cNvSpPr txBox="1"/>
          <p:nvPr/>
        </p:nvSpPr>
        <p:spPr>
          <a:xfrm>
            <a:off x="4568008" y="3844628"/>
            <a:ext cx="937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>
                    <a:lumMod val="95000"/>
                  </a:schemeClr>
                </a:solidFill>
              </a:rPr>
              <a:t>Tutor Name</a:t>
            </a:r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6CF65706-DC0D-446D-8BD3-0481BE5E7496}"/>
              </a:ext>
            </a:extLst>
          </p:cNvPr>
          <p:cNvSpPr/>
          <p:nvPr/>
        </p:nvSpPr>
        <p:spPr>
          <a:xfrm>
            <a:off x="3528274" y="2800299"/>
            <a:ext cx="898388" cy="723417"/>
          </a:xfrm>
          <a:prstGeom prst="leftBrace">
            <a:avLst>
              <a:gd name="adj1" fmla="val 8333"/>
              <a:gd name="adj2" fmla="val 48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55D246-0144-4618-8CC5-C985E67F9BE4}"/>
              </a:ext>
            </a:extLst>
          </p:cNvPr>
          <p:cNvCxnSpPr>
            <a:endCxn id="117" idx="1"/>
          </p:cNvCxnSpPr>
          <p:nvPr/>
        </p:nvCxnSpPr>
        <p:spPr>
          <a:xfrm>
            <a:off x="3959167" y="3695769"/>
            <a:ext cx="399570" cy="25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897F0DA-A463-4EF6-81EE-40AD4F881EF2}"/>
              </a:ext>
            </a:extLst>
          </p:cNvPr>
          <p:cNvSpPr txBox="1"/>
          <p:nvPr/>
        </p:nvSpPr>
        <p:spPr>
          <a:xfrm>
            <a:off x="3181936" y="3494188"/>
            <a:ext cx="977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Tutor profile and name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845C5D-8496-4C5A-8DC9-726BEB890362}"/>
              </a:ext>
            </a:extLst>
          </p:cNvPr>
          <p:cNvCxnSpPr/>
          <p:nvPr/>
        </p:nvCxnSpPr>
        <p:spPr>
          <a:xfrm flipH="1">
            <a:off x="5801710" y="2108766"/>
            <a:ext cx="1475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E56375E-96B1-497C-9966-58FF94A0AE7F}"/>
              </a:ext>
            </a:extLst>
          </p:cNvPr>
          <p:cNvSpPr txBox="1"/>
          <p:nvPr/>
        </p:nvSpPr>
        <p:spPr>
          <a:xfrm>
            <a:off x="7274965" y="1878564"/>
            <a:ext cx="743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 of class and number</a:t>
            </a:r>
          </a:p>
        </p:txBody>
      </p:sp>
    </p:spTree>
    <p:extLst>
      <p:ext uri="{BB962C8B-B14F-4D97-AF65-F5344CB8AC3E}">
        <p14:creationId xmlns:p14="http://schemas.microsoft.com/office/powerpoint/2010/main" val="315205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3B8E1-AEF1-48E6-8C84-65640E522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3" t="12794" r="7865" b="12496"/>
          <a:stretch/>
        </p:blipFill>
        <p:spPr>
          <a:xfrm>
            <a:off x="1809750" y="566601"/>
            <a:ext cx="2676525" cy="4629150"/>
          </a:xfrm>
          <a:prstGeom prst="rect">
            <a:avLst/>
          </a:prstGeom>
        </p:spPr>
      </p:pic>
      <p:pic>
        <p:nvPicPr>
          <p:cNvPr id="4" name="Picture 2" descr="Iphone Screen Template Png | Paspas #1304877 - PNG Images - PNGio">
            <a:extLst>
              <a:ext uri="{FF2B5EF4-FFF2-40B4-BE49-F238E27FC236}">
                <a16:creationId xmlns:a16="http://schemas.microsoft.com/office/drawing/2014/main" id="{A48AF4A1-822C-40F3-AFEA-ED173AC67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3978" r="23405" b="2832"/>
          <a:stretch/>
        </p:blipFill>
        <p:spPr bwMode="auto">
          <a:xfrm>
            <a:off x="8210993" y="0"/>
            <a:ext cx="3704919" cy="639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DA22A1-364A-4CCC-AA70-26D448D1D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296" y="566600"/>
            <a:ext cx="2766153" cy="4629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89F23-3A85-439C-96E0-A2ADDE51A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3" t="12794" r="7865" b="59303"/>
          <a:stretch/>
        </p:blipFill>
        <p:spPr>
          <a:xfrm>
            <a:off x="8812924" y="825090"/>
            <a:ext cx="2588790" cy="1728924"/>
          </a:xfrm>
          <a:prstGeom prst="rect">
            <a:avLst/>
          </a:prstGeom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82ADC8E5-2211-483C-B2EF-D893ACDB9584}"/>
              </a:ext>
            </a:extLst>
          </p:cNvPr>
          <p:cNvSpPr/>
          <p:nvPr/>
        </p:nvSpPr>
        <p:spPr>
          <a:xfrm>
            <a:off x="10567747" y="1844567"/>
            <a:ext cx="614855" cy="2522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89A0B1E3-C5DE-40E9-ABBD-633BCBEE9D47}"/>
              </a:ext>
            </a:extLst>
          </p:cNvPr>
          <p:cNvSpPr/>
          <p:nvPr/>
        </p:nvSpPr>
        <p:spPr>
          <a:xfrm rot="10800000">
            <a:off x="8930761" y="1844566"/>
            <a:ext cx="614855" cy="2522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B3CE6-3592-43C0-8B9C-E834EF8A4822}"/>
              </a:ext>
            </a:extLst>
          </p:cNvPr>
          <p:cNvSpPr txBox="1"/>
          <p:nvPr/>
        </p:nvSpPr>
        <p:spPr>
          <a:xfrm>
            <a:off x="129599" y="268243"/>
            <a:ext cx="16801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View Of Class &amp; Tutoring Session</a:t>
            </a:r>
          </a:p>
          <a:p>
            <a:r>
              <a:rPr lang="en-US" dirty="0"/>
              <a:t>Without the words. </a:t>
            </a:r>
          </a:p>
          <a:p>
            <a:endParaRPr lang="en-US" dirty="0"/>
          </a:p>
          <a:p>
            <a:r>
              <a:rPr lang="en-US" dirty="0"/>
              <a:t>(Note: the picture resolution will be a clearer in the program).</a:t>
            </a:r>
          </a:p>
        </p:txBody>
      </p:sp>
    </p:spTree>
    <p:extLst>
      <p:ext uri="{BB962C8B-B14F-4D97-AF65-F5344CB8AC3E}">
        <p14:creationId xmlns:p14="http://schemas.microsoft.com/office/powerpoint/2010/main" val="169944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3600E6-A518-4AFC-8A42-C2CDBC9F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97580" y="-1795464"/>
            <a:ext cx="5415915" cy="10448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44BBB-F94A-4BE7-AEC2-01A4F14DBE15}"/>
              </a:ext>
            </a:extLst>
          </p:cNvPr>
          <p:cNvSpPr txBox="1"/>
          <p:nvPr/>
        </p:nvSpPr>
        <p:spPr>
          <a:xfrm>
            <a:off x="140997" y="0"/>
            <a:ext cx="168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View Of Class &amp; Tutoring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AE8EF-E015-4916-A752-EB6D14B24EA5}"/>
              </a:ext>
            </a:extLst>
          </p:cNvPr>
          <p:cNvSpPr txBox="1"/>
          <p:nvPr/>
        </p:nvSpPr>
        <p:spPr>
          <a:xfrm>
            <a:off x="3762375" y="161925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 View</a:t>
            </a:r>
          </a:p>
        </p:txBody>
      </p:sp>
    </p:spTree>
    <p:extLst>
      <p:ext uri="{BB962C8B-B14F-4D97-AF65-F5344CB8AC3E}">
        <p14:creationId xmlns:p14="http://schemas.microsoft.com/office/powerpoint/2010/main" val="14437141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Screen Template Png | Paspas #1304877 - PNG Images - PNGio">
            <a:extLst>
              <a:ext uri="{FF2B5EF4-FFF2-40B4-BE49-F238E27FC236}">
                <a16:creationId xmlns:a16="http://schemas.microsoft.com/office/drawing/2014/main" id="{87DE4B5F-0AA0-4CEA-95E9-33D8FA0F8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9" t="5330" r="27640" b="4901"/>
          <a:stretch/>
        </p:blipFill>
        <p:spPr bwMode="auto">
          <a:xfrm>
            <a:off x="2218883" y="228600"/>
            <a:ext cx="3073552" cy="61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7B3ED3-614D-41B5-9134-E8A837644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9" t="1496" r="1890" b="672"/>
          <a:stretch/>
        </p:blipFill>
        <p:spPr>
          <a:xfrm>
            <a:off x="5423338" y="228600"/>
            <a:ext cx="3105808" cy="6061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01A309-B11D-4D55-BB6B-FA80BE6F8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83" t="12794" r="7865" b="59303"/>
          <a:stretch/>
        </p:blipFill>
        <p:spPr>
          <a:xfrm>
            <a:off x="2447698" y="977407"/>
            <a:ext cx="2609850" cy="17289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8B1B75-DEE7-4578-B752-65E5119C6903}"/>
              </a:ext>
            </a:extLst>
          </p:cNvPr>
          <p:cNvSpPr/>
          <p:nvPr/>
        </p:nvSpPr>
        <p:spPr>
          <a:xfrm>
            <a:off x="2447698" y="2706331"/>
            <a:ext cx="2609850" cy="2880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FFB83-A65B-4B64-A0F8-79A20D0DA11D}"/>
              </a:ext>
            </a:extLst>
          </p:cNvPr>
          <p:cNvSpPr/>
          <p:nvPr/>
        </p:nvSpPr>
        <p:spPr>
          <a:xfrm>
            <a:off x="3727990" y="977407"/>
            <a:ext cx="1329558" cy="1355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99D94-62E2-4A38-8652-97AD1D52B7EB}"/>
              </a:ext>
            </a:extLst>
          </p:cNvPr>
          <p:cNvSpPr txBox="1"/>
          <p:nvPr/>
        </p:nvSpPr>
        <p:spPr>
          <a:xfrm>
            <a:off x="3947779" y="1297260"/>
            <a:ext cx="92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5E7A7-5D1A-42BF-915A-F29B8A4CF459}"/>
              </a:ext>
            </a:extLst>
          </p:cNvPr>
          <p:cNvSpPr txBox="1"/>
          <p:nvPr/>
        </p:nvSpPr>
        <p:spPr>
          <a:xfrm>
            <a:off x="3941356" y="1514365"/>
            <a:ext cx="92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5A25E-30A2-495E-B1D6-F91B8E92FB2A}"/>
              </a:ext>
            </a:extLst>
          </p:cNvPr>
          <p:cNvSpPr txBox="1"/>
          <p:nvPr/>
        </p:nvSpPr>
        <p:spPr>
          <a:xfrm>
            <a:off x="3949177" y="1742965"/>
            <a:ext cx="92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C698C-1265-427B-BC17-0CB666CE53A7}"/>
              </a:ext>
            </a:extLst>
          </p:cNvPr>
          <p:cNvSpPr txBox="1"/>
          <p:nvPr/>
        </p:nvSpPr>
        <p:spPr>
          <a:xfrm>
            <a:off x="3954200" y="1989186"/>
            <a:ext cx="92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5F2580FB-2D80-4689-B46F-4EF30D243AB6}"/>
              </a:ext>
            </a:extLst>
          </p:cNvPr>
          <p:cNvSpPr/>
          <p:nvPr/>
        </p:nvSpPr>
        <p:spPr>
          <a:xfrm>
            <a:off x="4761146" y="1056541"/>
            <a:ext cx="275897" cy="174356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3337A-7D78-4C7F-8893-519ABC8A4538}"/>
              </a:ext>
            </a:extLst>
          </p:cNvPr>
          <p:cNvSpPr txBox="1"/>
          <p:nvPr/>
        </p:nvSpPr>
        <p:spPr>
          <a:xfrm>
            <a:off x="141889" y="228600"/>
            <a:ext cx="21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Concepts for Menu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BD96C1-7549-4F7D-BAC9-E21B3389A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9" t="1496" r="1890" b="672"/>
          <a:stretch/>
        </p:blipFill>
        <p:spPr>
          <a:xfrm>
            <a:off x="8857164" y="200681"/>
            <a:ext cx="3105808" cy="60618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EDDCB6-8EDF-450F-B48E-7369B2EEEAE6}"/>
              </a:ext>
            </a:extLst>
          </p:cNvPr>
          <p:cNvSpPr/>
          <p:nvPr/>
        </p:nvSpPr>
        <p:spPr>
          <a:xfrm>
            <a:off x="9059259" y="906634"/>
            <a:ext cx="2653246" cy="4680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700BA0-30DE-40C4-945D-487F4097E57A}"/>
              </a:ext>
            </a:extLst>
          </p:cNvPr>
          <p:cNvSpPr/>
          <p:nvPr/>
        </p:nvSpPr>
        <p:spPr>
          <a:xfrm>
            <a:off x="5660284" y="951046"/>
            <a:ext cx="2723358" cy="4616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A2F38-4B60-4EE4-A17B-BA8CB3B34756}"/>
              </a:ext>
            </a:extLst>
          </p:cNvPr>
          <p:cNvSpPr/>
          <p:nvPr/>
        </p:nvSpPr>
        <p:spPr>
          <a:xfrm>
            <a:off x="6138012" y="919176"/>
            <a:ext cx="2214597" cy="46488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F853F-EAC4-4444-BFE7-7E4D50988DD1}"/>
              </a:ext>
            </a:extLst>
          </p:cNvPr>
          <p:cNvSpPr txBox="1"/>
          <p:nvPr/>
        </p:nvSpPr>
        <p:spPr>
          <a:xfrm>
            <a:off x="6647563" y="1427449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Home 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B2486-D18A-40BF-A714-21907BD76B66}"/>
              </a:ext>
            </a:extLst>
          </p:cNvPr>
          <p:cNvSpPr txBox="1"/>
          <p:nvPr/>
        </p:nvSpPr>
        <p:spPr>
          <a:xfrm>
            <a:off x="6647563" y="1802031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About 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2AF30-344D-4940-A234-EDA06914A93A}"/>
              </a:ext>
            </a:extLst>
          </p:cNvPr>
          <p:cNvSpPr txBox="1"/>
          <p:nvPr/>
        </p:nvSpPr>
        <p:spPr>
          <a:xfrm>
            <a:off x="6668125" y="2192447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Find Tutors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0463A9-3CEE-49B1-B81B-0DCE2B50867C}"/>
              </a:ext>
            </a:extLst>
          </p:cNvPr>
          <p:cNvSpPr txBox="1"/>
          <p:nvPr/>
        </p:nvSpPr>
        <p:spPr>
          <a:xfrm>
            <a:off x="6659319" y="2567029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Calendar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8B540B-9D79-41A4-AF6C-A6B490CBB3ED}"/>
              </a:ext>
            </a:extLst>
          </p:cNvPr>
          <p:cNvSpPr txBox="1"/>
          <p:nvPr/>
        </p:nvSpPr>
        <p:spPr>
          <a:xfrm>
            <a:off x="6658323" y="2906676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4F2373-C7B1-4A5C-936A-3BD3A46D266B}"/>
              </a:ext>
            </a:extLst>
          </p:cNvPr>
          <p:cNvSpPr txBox="1"/>
          <p:nvPr/>
        </p:nvSpPr>
        <p:spPr>
          <a:xfrm>
            <a:off x="6649259" y="3298860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77EE0-4B67-4DB3-A56F-2A4BB4BF27FB}"/>
              </a:ext>
            </a:extLst>
          </p:cNvPr>
          <p:cNvSpPr txBox="1"/>
          <p:nvPr/>
        </p:nvSpPr>
        <p:spPr>
          <a:xfrm>
            <a:off x="6647563" y="3688187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9F7AB230-2AF1-485F-BEBA-9E4FA70F0FBD}"/>
              </a:ext>
            </a:extLst>
          </p:cNvPr>
          <p:cNvSpPr/>
          <p:nvPr/>
        </p:nvSpPr>
        <p:spPr>
          <a:xfrm>
            <a:off x="7966420" y="1016821"/>
            <a:ext cx="275897" cy="174356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CDB15A-F60D-45FC-94F0-7F84398CA725}"/>
              </a:ext>
            </a:extLst>
          </p:cNvPr>
          <p:cNvSpPr/>
          <p:nvPr/>
        </p:nvSpPr>
        <p:spPr>
          <a:xfrm>
            <a:off x="6148379" y="1413718"/>
            <a:ext cx="2204229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D507C6-2AEB-4AA8-B2E8-6FE11E3A4E18}"/>
              </a:ext>
            </a:extLst>
          </p:cNvPr>
          <p:cNvSpPr/>
          <p:nvPr/>
        </p:nvSpPr>
        <p:spPr>
          <a:xfrm>
            <a:off x="6138011" y="1785518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065AE-A311-47C6-B68D-35618CFC55E6}"/>
              </a:ext>
            </a:extLst>
          </p:cNvPr>
          <p:cNvSpPr/>
          <p:nvPr/>
        </p:nvSpPr>
        <p:spPr>
          <a:xfrm>
            <a:off x="6148380" y="2590537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E83339-70F3-44FC-B9C4-AE160FF7506C}"/>
              </a:ext>
            </a:extLst>
          </p:cNvPr>
          <p:cNvSpPr/>
          <p:nvPr/>
        </p:nvSpPr>
        <p:spPr>
          <a:xfrm>
            <a:off x="6148380" y="2213656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01C93C-BCFD-4134-BB74-FC175903062A}"/>
              </a:ext>
            </a:extLst>
          </p:cNvPr>
          <p:cNvSpPr/>
          <p:nvPr/>
        </p:nvSpPr>
        <p:spPr>
          <a:xfrm>
            <a:off x="6138011" y="2946449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C45E7B-B43F-46A7-9CB1-DFD3F7C27E68}"/>
              </a:ext>
            </a:extLst>
          </p:cNvPr>
          <p:cNvSpPr/>
          <p:nvPr/>
        </p:nvSpPr>
        <p:spPr>
          <a:xfrm>
            <a:off x="6148380" y="3302361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BF48AA-78D6-4C3C-A336-2BB4E7F2EC4A}"/>
              </a:ext>
            </a:extLst>
          </p:cNvPr>
          <p:cNvSpPr/>
          <p:nvPr/>
        </p:nvSpPr>
        <p:spPr>
          <a:xfrm>
            <a:off x="6148380" y="3688187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alf Frame 34">
            <a:extLst>
              <a:ext uri="{FF2B5EF4-FFF2-40B4-BE49-F238E27FC236}">
                <a16:creationId xmlns:a16="http://schemas.microsoft.com/office/drawing/2014/main" id="{F79DA7BB-7467-40F8-979C-9C5B5A27DAC2}"/>
              </a:ext>
            </a:extLst>
          </p:cNvPr>
          <p:cNvSpPr/>
          <p:nvPr/>
        </p:nvSpPr>
        <p:spPr>
          <a:xfrm rot="13586975">
            <a:off x="8111008" y="1867046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id="{E62D3A19-F175-4AB9-A615-12FA495FF637}"/>
              </a:ext>
            </a:extLst>
          </p:cNvPr>
          <p:cNvSpPr/>
          <p:nvPr/>
        </p:nvSpPr>
        <p:spPr>
          <a:xfrm rot="13586975">
            <a:off x="8108750" y="2275864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Half Frame 36">
            <a:extLst>
              <a:ext uri="{FF2B5EF4-FFF2-40B4-BE49-F238E27FC236}">
                <a16:creationId xmlns:a16="http://schemas.microsoft.com/office/drawing/2014/main" id="{DFEBF78E-80D5-4387-BFE2-E6CACBA71DB5}"/>
              </a:ext>
            </a:extLst>
          </p:cNvPr>
          <p:cNvSpPr/>
          <p:nvPr/>
        </p:nvSpPr>
        <p:spPr>
          <a:xfrm rot="13586975">
            <a:off x="8103567" y="2649024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Half Frame 37">
            <a:extLst>
              <a:ext uri="{FF2B5EF4-FFF2-40B4-BE49-F238E27FC236}">
                <a16:creationId xmlns:a16="http://schemas.microsoft.com/office/drawing/2014/main" id="{8FABC26D-9E03-499A-9B15-2A42CB3C0F44}"/>
              </a:ext>
            </a:extLst>
          </p:cNvPr>
          <p:cNvSpPr/>
          <p:nvPr/>
        </p:nvSpPr>
        <p:spPr>
          <a:xfrm rot="13586975">
            <a:off x="8103567" y="2980869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Half Frame 38">
            <a:extLst>
              <a:ext uri="{FF2B5EF4-FFF2-40B4-BE49-F238E27FC236}">
                <a16:creationId xmlns:a16="http://schemas.microsoft.com/office/drawing/2014/main" id="{6A9458CC-2BAB-4CB1-A3E6-1097172133FE}"/>
              </a:ext>
            </a:extLst>
          </p:cNvPr>
          <p:cNvSpPr/>
          <p:nvPr/>
        </p:nvSpPr>
        <p:spPr>
          <a:xfrm rot="13586975">
            <a:off x="8111009" y="3342094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Half Frame 39">
            <a:extLst>
              <a:ext uri="{FF2B5EF4-FFF2-40B4-BE49-F238E27FC236}">
                <a16:creationId xmlns:a16="http://schemas.microsoft.com/office/drawing/2014/main" id="{CA3A5493-3939-421A-89CC-D696E70FFF42}"/>
              </a:ext>
            </a:extLst>
          </p:cNvPr>
          <p:cNvSpPr/>
          <p:nvPr/>
        </p:nvSpPr>
        <p:spPr>
          <a:xfrm rot="13586975">
            <a:off x="8103566" y="3721977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A4C372-57B6-4F35-9B79-2AB33BEEBE25}"/>
              </a:ext>
            </a:extLst>
          </p:cNvPr>
          <p:cNvSpPr txBox="1"/>
          <p:nvPr/>
        </p:nvSpPr>
        <p:spPr>
          <a:xfrm>
            <a:off x="3318641" y="0"/>
            <a:ext cx="57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8AEDEA-E9BA-49C8-99E8-21D2C25B9295}"/>
              </a:ext>
            </a:extLst>
          </p:cNvPr>
          <p:cNvSpPr txBox="1"/>
          <p:nvPr/>
        </p:nvSpPr>
        <p:spPr>
          <a:xfrm>
            <a:off x="6664519" y="-68212"/>
            <a:ext cx="57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7B9788-9BD8-44C4-AD96-F8642C118BF3}"/>
              </a:ext>
            </a:extLst>
          </p:cNvPr>
          <p:cNvSpPr txBox="1"/>
          <p:nvPr/>
        </p:nvSpPr>
        <p:spPr>
          <a:xfrm>
            <a:off x="10120554" y="-74557"/>
            <a:ext cx="57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31123C-DF55-416D-839E-B34BB6BAB772}"/>
              </a:ext>
            </a:extLst>
          </p:cNvPr>
          <p:cNvSpPr txBox="1"/>
          <p:nvPr/>
        </p:nvSpPr>
        <p:spPr>
          <a:xfrm>
            <a:off x="9845194" y="1446796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Home Page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70265B-7095-4E44-9901-6D04A2AF1CBB}"/>
              </a:ext>
            </a:extLst>
          </p:cNvPr>
          <p:cNvSpPr txBox="1"/>
          <p:nvPr/>
        </p:nvSpPr>
        <p:spPr>
          <a:xfrm>
            <a:off x="9845194" y="1821378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About Us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BD5598-C260-4C26-9ACC-F87184C96E6A}"/>
              </a:ext>
            </a:extLst>
          </p:cNvPr>
          <p:cNvSpPr txBox="1"/>
          <p:nvPr/>
        </p:nvSpPr>
        <p:spPr>
          <a:xfrm>
            <a:off x="9865756" y="2211794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Find Tutors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2A7D84-33F1-421F-A1B2-3A37B4AB6538}"/>
              </a:ext>
            </a:extLst>
          </p:cNvPr>
          <p:cNvSpPr txBox="1"/>
          <p:nvPr/>
        </p:nvSpPr>
        <p:spPr>
          <a:xfrm>
            <a:off x="9856950" y="2586376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Calendar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6CEE0F-DB15-476F-A046-65F0E4563A76}"/>
              </a:ext>
            </a:extLst>
          </p:cNvPr>
          <p:cNvSpPr txBox="1"/>
          <p:nvPr/>
        </p:nvSpPr>
        <p:spPr>
          <a:xfrm>
            <a:off x="9855954" y="2926023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192465-61CA-4F4E-8722-4388CE966F24}"/>
              </a:ext>
            </a:extLst>
          </p:cNvPr>
          <p:cNvSpPr txBox="1"/>
          <p:nvPr/>
        </p:nvSpPr>
        <p:spPr>
          <a:xfrm>
            <a:off x="9846890" y="3318207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F1BC4B-338D-4720-853C-8286F874CFBD}"/>
              </a:ext>
            </a:extLst>
          </p:cNvPr>
          <p:cNvSpPr txBox="1"/>
          <p:nvPr/>
        </p:nvSpPr>
        <p:spPr>
          <a:xfrm>
            <a:off x="9845194" y="3707534"/>
            <a:ext cx="121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Your Classes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645908-3AA0-4EA4-929B-F1E495728B70}"/>
              </a:ext>
            </a:extLst>
          </p:cNvPr>
          <p:cNvSpPr/>
          <p:nvPr/>
        </p:nvSpPr>
        <p:spPr>
          <a:xfrm>
            <a:off x="9335644" y="1433065"/>
            <a:ext cx="2214596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1F69E7-9FEC-43F6-97A7-BBF7EDC0F966}"/>
              </a:ext>
            </a:extLst>
          </p:cNvPr>
          <p:cNvSpPr/>
          <p:nvPr/>
        </p:nvSpPr>
        <p:spPr>
          <a:xfrm>
            <a:off x="9335642" y="1804865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43D311-80FA-444B-90C7-7FF1A2895DC7}"/>
              </a:ext>
            </a:extLst>
          </p:cNvPr>
          <p:cNvSpPr/>
          <p:nvPr/>
        </p:nvSpPr>
        <p:spPr>
          <a:xfrm>
            <a:off x="9346011" y="2609884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190C64-9931-4C94-866C-806322F11CF6}"/>
              </a:ext>
            </a:extLst>
          </p:cNvPr>
          <p:cNvSpPr/>
          <p:nvPr/>
        </p:nvSpPr>
        <p:spPr>
          <a:xfrm>
            <a:off x="9346011" y="2233003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00E30C-27CF-40DB-9956-011B569C7636}"/>
              </a:ext>
            </a:extLst>
          </p:cNvPr>
          <p:cNvSpPr/>
          <p:nvPr/>
        </p:nvSpPr>
        <p:spPr>
          <a:xfrm>
            <a:off x="9335642" y="2965796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961E97-0812-46D4-9734-BD872F928C54}"/>
              </a:ext>
            </a:extLst>
          </p:cNvPr>
          <p:cNvSpPr/>
          <p:nvPr/>
        </p:nvSpPr>
        <p:spPr>
          <a:xfrm>
            <a:off x="9346011" y="3321708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742A87-63E7-449D-8190-0224218C357E}"/>
              </a:ext>
            </a:extLst>
          </p:cNvPr>
          <p:cNvSpPr/>
          <p:nvPr/>
        </p:nvSpPr>
        <p:spPr>
          <a:xfrm>
            <a:off x="9346011" y="3707534"/>
            <a:ext cx="2214597" cy="290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alf Frame 80">
            <a:extLst>
              <a:ext uri="{FF2B5EF4-FFF2-40B4-BE49-F238E27FC236}">
                <a16:creationId xmlns:a16="http://schemas.microsoft.com/office/drawing/2014/main" id="{B3949F36-F75E-4108-ACD2-E0DB81EAD58A}"/>
              </a:ext>
            </a:extLst>
          </p:cNvPr>
          <p:cNvSpPr/>
          <p:nvPr/>
        </p:nvSpPr>
        <p:spPr>
          <a:xfrm rot="13586975">
            <a:off x="11308639" y="1886393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Half Frame 81">
            <a:extLst>
              <a:ext uri="{FF2B5EF4-FFF2-40B4-BE49-F238E27FC236}">
                <a16:creationId xmlns:a16="http://schemas.microsoft.com/office/drawing/2014/main" id="{B0E67E04-38D5-4147-8B79-39BB5E1EE533}"/>
              </a:ext>
            </a:extLst>
          </p:cNvPr>
          <p:cNvSpPr/>
          <p:nvPr/>
        </p:nvSpPr>
        <p:spPr>
          <a:xfrm rot="13586975">
            <a:off x="11306381" y="2295211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Half Frame 82">
            <a:extLst>
              <a:ext uri="{FF2B5EF4-FFF2-40B4-BE49-F238E27FC236}">
                <a16:creationId xmlns:a16="http://schemas.microsoft.com/office/drawing/2014/main" id="{B3CA6D24-3878-4B0D-BA01-CC7A3E7FD861}"/>
              </a:ext>
            </a:extLst>
          </p:cNvPr>
          <p:cNvSpPr/>
          <p:nvPr/>
        </p:nvSpPr>
        <p:spPr>
          <a:xfrm rot="13586975">
            <a:off x="11301198" y="2668371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Half Frame 83">
            <a:extLst>
              <a:ext uri="{FF2B5EF4-FFF2-40B4-BE49-F238E27FC236}">
                <a16:creationId xmlns:a16="http://schemas.microsoft.com/office/drawing/2014/main" id="{A7B5DCA7-AA63-4195-BF56-FFA347578472}"/>
              </a:ext>
            </a:extLst>
          </p:cNvPr>
          <p:cNvSpPr/>
          <p:nvPr/>
        </p:nvSpPr>
        <p:spPr>
          <a:xfrm rot="13586975">
            <a:off x="11301198" y="3000216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Half Frame 84">
            <a:extLst>
              <a:ext uri="{FF2B5EF4-FFF2-40B4-BE49-F238E27FC236}">
                <a16:creationId xmlns:a16="http://schemas.microsoft.com/office/drawing/2014/main" id="{7A34DAF7-897D-4439-98C9-F9227D256C65}"/>
              </a:ext>
            </a:extLst>
          </p:cNvPr>
          <p:cNvSpPr/>
          <p:nvPr/>
        </p:nvSpPr>
        <p:spPr>
          <a:xfrm rot="13586975">
            <a:off x="11308640" y="3361441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Half Frame 85">
            <a:extLst>
              <a:ext uri="{FF2B5EF4-FFF2-40B4-BE49-F238E27FC236}">
                <a16:creationId xmlns:a16="http://schemas.microsoft.com/office/drawing/2014/main" id="{317A51A1-1667-461D-BA52-AB9953753CB2}"/>
              </a:ext>
            </a:extLst>
          </p:cNvPr>
          <p:cNvSpPr/>
          <p:nvPr/>
        </p:nvSpPr>
        <p:spPr>
          <a:xfrm rot="13586975">
            <a:off x="11301197" y="3741324"/>
            <a:ext cx="131275" cy="142515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Multiplication Sign 86">
            <a:extLst>
              <a:ext uri="{FF2B5EF4-FFF2-40B4-BE49-F238E27FC236}">
                <a16:creationId xmlns:a16="http://schemas.microsoft.com/office/drawing/2014/main" id="{BF4AF1F2-EF26-4925-9646-94360B15F268}"/>
              </a:ext>
            </a:extLst>
          </p:cNvPr>
          <p:cNvSpPr/>
          <p:nvPr/>
        </p:nvSpPr>
        <p:spPr>
          <a:xfrm>
            <a:off x="11274343" y="1064508"/>
            <a:ext cx="275897" cy="174356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4328B4-89AB-4020-92E4-8851332D338A}"/>
              </a:ext>
            </a:extLst>
          </p:cNvPr>
          <p:cNvSpPr txBox="1"/>
          <p:nvPr/>
        </p:nvSpPr>
        <p:spPr>
          <a:xfrm>
            <a:off x="10469195" y="1026692"/>
            <a:ext cx="120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Students Name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A6C297-F3BB-446C-B61A-D44295DA1578}"/>
              </a:ext>
            </a:extLst>
          </p:cNvPr>
          <p:cNvSpPr txBox="1"/>
          <p:nvPr/>
        </p:nvSpPr>
        <p:spPr>
          <a:xfrm>
            <a:off x="9113652" y="973937"/>
            <a:ext cx="12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C1916371-832F-48E7-AC76-A0DE8372D8F5}"/>
              </a:ext>
            </a:extLst>
          </p:cNvPr>
          <p:cNvSpPr/>
          <p:nvPr/>
        </p:nvSpPr>
        <p:spPr>
          <a:xfrm>
            <a:off x="9126599" y="973937"/>
            <a:ext cx="397760" cy="3878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DE24B9-F03B-4F01-8695-B5A28B4CE249}"/>
              </a:ext>
            </a:extLst>
          </p:cNvPr>
          <p:cNvSpPr txBox="1"/>
          <p:nvPr/>
        </p:nvSpPr>
        <p:spPr>
          <a:xfrm>
            <a:off x="9098422" y="967956"/>
            <a:ext cx="12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IIT Tutors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A05CFF-3668-4418-A1B5-F90E01FDDD74}"/>
              </a:ext>
            </a:extLst>
          </p:cNvPr>
          <p:cNvSpPr txBox="1"/>
          <p:nvPr/>
        </p:nvSpPr>
        <p:spPr>
          <a:xfrm>
            <a:off x="275897" y="1238864"/>
            <a:ext cx="1682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Here are three different design types we can use for the menu.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8D9783-2304-44FA-9BE4-BCFAF6DDCCFF}"/>
              </a:ext>
            </a:extLst>
          </p:cNvPr>
          <p:cNvSpPr txBox="1"/>
          <p:nvPr/>
        </p:nvSpPr>
        <p:spPr>
          <a:xfrm>
            <a:off x="3783000" y="1028251"/>
            <a:ext cx="106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Students Name</a:t>
            </a:r>
          </a:p>
        </p:txBody>
      </p:sp>
    </p:spTree>
    <p:extLst>
      <p:ext uri="{BB962C8B-B14F-4D97-AF65-F5344CB8AC3E}">
        <p14:creationId xmlns:p14="http://schemas.microsoft.com/office/powerpoint/2010/main" val="38827523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{7F8FEBBB-E4BA-4943-9F2A-CD7BE38901EE}tf11437505_win32</Template>
  <TotalTime>3038</TotalTime>
  <Words>370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Georgia Pro Cond Light</vt:lpstr>
      <vt:lpstr>Speak Pro</vt:lpstr>
      <vt:lpstr>RetrospectVTI</vt:lpstr>
      <vt:lpstr>Tutoring App Draft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App Draft 1</dc:title>
  <dc:creator>Maryrose Dooley</dc:creator>
  <cp:lastModifiedBy>Maryrose Dooley</cp:lastModifiedBy>
  <cp:revision>7</cp:revision>
  <dcterms:created xsi:type="dcterms:W3CDTF">2021-09-15T03:07:24Z</dcterms:created>
  <dcterms:modified xsi:type="dcterms:W3CDTF">2021-09-21T02:40:05Z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