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99" r:id="rId30"/>
    <p:sldId id="273" r:id="rId31"/>
    <p:sldId id="286" r:id="rId32"/>
    <p:sldId id="274" r:id="rId33"/>
    <p:sldId id="275" r:id="rId34"/>
    <p:sldId id="276" r:id="rId35"/>
    <p:sldId id="277" r:id="rId36"/>
    <p:sldId id="287" r:id="rId37"/>
    <p:sldId id="288"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 la configuration et le comportement des containers qui seront crées à partir de cette image</a:t>
            </a:r>
          </a:p>
          <a:p>
            <a:pPr marL="0" indent="0">
              <a:buNone/>
            </a:pPr>
            <a:r>
              <a:rPr lang="fr-FR" sz="1200" dirty="0"/>
              <a:t>Ensuite, il faut utiliser le Docker Client pour lancer cette image, qui va être envoyé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commandes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a:t>Actuellement, lorsque l’on crée notre image à partir du Dockerfile, il faut récupérer l’id de l’image manuellement pour lancer le container</a:t>
            </a:r>
          </a:p>
          <a:p>
            <a:pPr marL="0" indent="0" algn="just">
              <a:buNone/>
            </a:pPr>
            <a:r>
              <a:rPr lang="fr-FR" sz="1200"/>
              <a:t>Cela signifie aussi que plusieurs images sont créées à chaque build avec des id différents</a:t>
            </a:r>
          </a:p>
          <a:p>
            <a:pPr marL="0" indent="0" algn="just">
              <a:buNone/>
            </a:pPr>
            <a:endParaRPr lang="fr-FR" sz="1200"/>
          </a:p>
          <a:p>
            <a:pPr marL="0" indent="0" algn="just">
              <a:buNone/>
            </a:pPr>
            <a:r>
              <a:rPr lang="fr-FR" sz="1200"/>
              <a:t>On peut tagger une image, pour utiliser le tag de l’image au lieu de son ID, comme nous l’avons fait avec les images externes (docker run redis)</a:t>
            </a:r>
          </a:p>
          <a:p>
            <a:pPr marL="0" indent="0" algn="just">
              <a:buNone/>
            </a:pPr>
            <a:r>
              <a:rPr lang="fr-FR" sz="1200"/>
              <a:t>Pour tagger une image, on peut ajouter l’option </a:t>
            </a:r>
            <a:r>
              <a:rPr lang="fr-FR" sz="1200" b="1"/>
              <a:t>–t </a:t>
            </a:r>
            <a:r>
              <a:rPr lang="fr-FR" sz="1200"/>
              <a:t>à la commande docker build:</a:t>
            </a:r>
          </a:p>
          <a:p>
            <a:pPr marL="0" indent="0">
              <a:buNone/>
            </a:pPr>
            <a:endParaRPr lang="fr-FR" sz="1200"/>
          </a:p>
          <a:p>
            <a:pPr marL="0" indent="0">
              <a:buNone/>
            </a:pPr>
            <a:endParaRPr lang="fr-FR" sz="1200"/>
          </a:p>
          <a:p>
            <a:pPr marL="0" indent="0">
              <a:buNone/>
            </a:pPr>
            <a:endParaRPr lang="fr-FR" sz="120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p:txBody>
          <a:bodyPr>
            <a:normAutofit/>
          </a:bodyPr>
          <a:lstStyle/>
          <a:p>
            <a:r>
              <a:rPr lang="fr-FR" sz="2400" dirty="0"/>
              <a:t>Docker Compose</a:t>
            </a:r>
          </a:p>
        </p:txBody>
      </p:sp>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a:t>docker-</a:t>
            </a:r>
            <a:r>
              <a:rPr lang="en-US" sz="2400" dirty="0" err="1"/>
              <a:t>compose.yml</a:t>
            </a:r>
            <a:endParaRPr lang="en-US" sz="24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descr="Une image contenant texte&#10;&#10;Description générée automatiquement">
            <a:extLst>
              <a:ext uri="{FF2B5EF4-FFF2-40B4-BE49-F238E27FC236}">
                <a16:creationId xmlns:a16="http://schemas.microsoft.com/office/drawing/2014/main" id="{B7824237-2A3F-D140-8388-D8777D90BCB0}"/>
              </a:ext>
            </a:extLst>
          </p:cNvPr>
          <p:cNvPicPr>
            <a:picLocks noGrp="1" noChangeAspect="1"/>
          </p:cNvPicPr>
          <p:nvPr>
            <p:ph idx="1"/>
          </p:nvPr>
        </p:nvPicPr>
        <p:blipFill>
          <a:blip r:embed="rId2"/>
          <a:stretch>
            <a:fillRect/>
          </a:stretch>
        </p:blipFill>
        <p:spPr>
          <a:xfrm>
            <a:off x="4979322" y="72210"/>
            <a:ext cx="7061703" cy="6620345"/>
          </a:xfrm>
          <a:prstGeom prst="rect">
            <a:avLst/>
          </a:prstGeom>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ou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ce lien</a:t>
            </a:r>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720B2E-8412-CB43-B222-94CF7309251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271768-5885-2449-A0DA-6B54EA0760B6}"/>
              </a:ext>
            </a:extLst>
          </p:cNvPr>
          <p:cNvSpPr>
            <a:spLocks noGrp="1"/>
          </p:cNvSpPr>
          <p:nvPr>
            <p:ph idx="1"/>
          </p:nvPr>
        </p:nvSpPr>
        <p:spPr/>
        <p:txBody>
          <a:bodyPr/>
          <a:lstStyle/>
          <a:p>
            <a:r>
              <a:rPr lang="fr-FR" dirty="0"/>
              <a:t>Exo (créer une image NodeJs pour lancer un projet express)</a:t>
            </a:r>
          </a:p>
          <a:p>
            <a:r>
              <a:rPr lang="fr-FR" dirty="0"/>
              <a:t>Refourguer le projet </a:t>
            </a:r>
            <a:r>
              <a:rPr lang="fr-FR" dirty="0" err="1"/>
              <a:t>star_wars</a:t>
            </a:r>
            <a:endParaRPr lang="fr-FR" dirty="0"/>
          </a:p>
          <a:p>
            <a:r>
              <a:rPr lang="fr-FR" dirty="0" err="1"/>
              <a:t>Dockeriser</a:t>
            </a:r>
            <a:r>
              <a:rPr lang="fr-FR" dirty="0"/>
              <a:t> le projet avec docker-compose (modifier la connexion à la DB pour utiliser les </a:t>
            </a:r>
            <a:r>
              <a:rPr lang="fr-FR" dirty="0" err="1"/>
              <a:t>env</a:t>
            </a:r>
            <a:r>
              <a:rPr lang="fr-FR" dirty="0"/>
              <a:t> du docker-compose)</a:t>
            </a:r>
          </a:p>
          <a:p>
            <a:r>
              <a:rPr lang="fr-FR" dirty="0"/>
              <a:t>Transformer le projet en cluster </a:t>
            </a:r>
            <a:r>
              <a:rPr lang="fr-FR" dirty="0" err="1"/>
              <a:t>kubernetes</a:t>
            </a:r>
            <a:endParaRPr lang="fr-FR" dirty="0"/>
          </a:p>
        </p:txBody>
      </p:sp>
    </p:spTree>
    <p:extLst>
      <p:ext uri="{BB962C8B-B14F-4D97-AF65-F5344CB8AC3E}">
        <p14:creationId xmlns:p14="http://schemas.microsoft.com/office/powerpoint/2010/main" val="212695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DCA75-1104-164A-BCF5-8F65D188CD59}"/>
              </a:ext>
            </a:extLst>
          </p:cNvPr>
          <p:cNvSpPr>
            <a:spLocks noGrp="1"/>
          </p:cNvSpPr>
          <p:nvPr>
            <p:ph type="title"/>
          </p:nvPr>
        </p:nvSpPr>
        <p:spPr/>
        <p:txBody>
          <a:bodyPr/>
          <a:lstStyle/>
          <a:p>
            <a:r>
              <a:rPr lang="fr-FR" dirty="0"/>
              <a:t>Sommaire deuxième partie</a:t>
            </a:r>
          </a:p>
        </p:txBody>
      </p:sp>
      <p:sp>
        <p:nvSpPr>
          <p:cNvPr id="3" name="Espace réservé du contenu 2">
            <a:extLst>
              <a:ext uri="{FF2B5EF4-FFF2-40B4-BE49-F238E27FC236}">
                <a16:creationId xmlns:a16="http://schemas.microsoft.com/office/drawing/2014/main" id="{313E1D13-E952-8642-972A-021CF734CC27}"/>
              </a:ext>
            </a:extLst>
          </p:cNvPr>
          <p:cNvSpPr>
            <a:spLocks noGrp="1"/>
          </p:cNvSpPr>
          <p:nvPr>
            <p:ph idx="1"/>
          </p:nvPr>
        </p:nvSpPr>
        <p:spPr/>
        <p:txBody>
          <a:bodyPr>
            <a:normAutofit/>
          </a:bodyPr>
          <a:lstStyle/>
          <a:p>
            <a:r>
              <a:rPr lang="fr-FR" sz="1600" dirty="0"/>
              <a:t>Qu’est ce que Kubernetes</a:t>
            </a:r>
          </a:p>
          <a:p>
            <a:r>
              <a:rPr lang="fr-FR" sz="1600" dirty="0"/>
              <a:t>Pourquoi utiliser Kubernetes</a:t>
            </a:r>
          </a:p>
          <a:p>
            <a:r>
              <a:rPr lang="fr-FR" sz="1600" dirty="0"/>
              <a:t>Installer Kubernetes</a:t>
            </a:r>
          </a:p>
          <a:p>
            <a:r>
              <a:rPr lang="fr-FR" sz="1600" dirty="0"/>
              <a:t>Qu’est-ce qu’un </a:t>
            </a:r>
            <a:r>
              <a:rPr lang="fr-FR" sz="1600" dirty="0" err="1"/>
              <a:t>pod</a:t>
            </a:r>
            <a:endParaRPr lang="fr-FR" sz="1600" dirty="0"/>
          </a:p>
          <a:p>
            <a:r>
              <a:rPr lang="fr-FR" sz="1600" dirty="0"/>
              <a:t>Qu’est ce qu’un service</a:t>
            </a:r>
          </a:p>
          <a:p>
            <a:r>
              <a:rPr lang="fr-FR" sz="1600" dirty="0"/>
              <a:t>Qu’est ce qu’un </a:t>
            </a:r>
            <a:r>
              <a:rPr lang="fr-FR" sz="1600" dirty="0" err="1"/>
              <a:t>deployment</a:t>
            </a:r>
            <a:endParaRPr lang="fr-FR" sz="1600" dirty="0"/>
          </a:p>
          <a:p>
            <a:r>
              <a:rPr lang="fr-FR" sz="1600" dirty="0"/>
              <a:t>App multi containers avec Kubernetes</a:t>
            </a:r>
          </a:p>
          <a:p>
            <a:r>
              <a:rPr lang="fr-FR" sz="1600" dirty="0"/>
              <a:t>Gérer le trafic avec </a:t>
            </a:r>
            <a:r>
              <a:rPr lang="fr-FR" sz="1600" dirty="0" err="1"/>
              <a:t>Ingress</a:t>
            </a:r>
            <a:endParaRPr lang="fr-FR" sz="1600" dirty="0"/>
          </a:p>
          <a:p>
            <a:r>
              <a:rPr lang="fr-FR" sz="1600" dirty="0"/>
              <a:t>Déployer une </a:t>
            </a:r>
            <a:r>
              <a:rPr lang="fr-FR" sz="1600" dirty="0" err="1"/>
              <a:t>app</a:t>
            </a:r>
            <a:r>
              <a:rPr lang="fr-FR" sz="1600" dirty="0"/>
              <a:t> Kubernetes</a:t>
            </a:r>
          </a:p>
        </p:txBody>
      </p:sp>
    </p:spTree>
    <p:extLst>
      <p:ext uri="{BB962C8B-B14F-4D97-AF65-F5344CB8AC3E}">
        <p14:creationId xmlns:p14="http://schemas.microsoft.com/office/powerpoint/2010/main" val="3804636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p:txBody>
          <a:bodyPr/>
          <a:lstStyle/>
          <a:p>
            <a:r>
              <a:rPr lang="fr-FR" dirty="0"/>
              <a:t>Kubernetes</a:t>
            </a:r>
          </a:p>
        </p:txBody>
      </p:sp>
    </p:spTree>
    <p:extLst>
      <p:ext uri="{BB962C8B-B14F-4D97-AF65-F5344CB8AC3E}">
        <p14:creationId xmlns:p14="http://schemas.microsoft.com/office/powerpoint/2010/main" val="3010032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7339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DD65D0-03CD-DF49-B1F8-35CE2A6182D4}"/>
              </a:ext>
            </a:extLst>
          </p:cNvPr>
          <p:cNvSpPr>
            <a:spLocks noGrp="1"/>
          </p:cNvSpPr>
          <p:nvPr>
            <p:ph type="title"/>
          </p:nvPr>
        </p:nvSpPr>
        <p:spPr/>
        <p:txBody>
          <a:bodyPr/>
          <a:lstStyle/>
          <a:p>
            <a:r>
              <a:rPr lang="fr-FR" dirty="0"/>
              <a:t>Pourquoi Kubernetes</a:t>
            </a:r>
          </a:p>
        </p:txBody>
      </p:sp>
      <p:sp>
        <p:nvSpPr>
          <p:cNvPr id="3" name="Espace réservé du contenu 2">
            <a:extLst>
              <a:ext uri="{FF2B5EF4-FFF2-40B4-BE49-F238E27FC236}">
                <a16:creationId xmlns:a16="http://schemas.microsoft.com/office/drawing/2014/main" id="{53F6BB81-2BEF-E341-B9E8-B2C06BC9F1FE}"/>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72594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461077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56CBC8-BFB8-0247-8BA8-C7D03B57F189}"/>
              </a:ext>
            </a:extLst>
          </p:cNvPr>
          <p:cNvSpPr>
            <a:spLocks noGrp="1"/>
          </p:cNvSpPr>
          <p:nvPr>
            <p:ph type="title"/>
          </p:nvPr>
        </p:nvSpPr>
        <p:spPr/>
        <p:txBody>
          <a:bodyPr/>
          <a:lstStyle/>
          <a:p>
            <a:r>
              <a:rPr lang="fr-FR" dirty="0" err="1"/>
              <a:t>Pod</a:t>
            </a:r>
            <a:endParaRPr lang="fr-FR" dirty="0"/>
          </a:p>
        </p:txBody>
      </p:sp>
      <p:sp>
        <p:nvSpPr>
          <p:cNvPr id="3" name="Espace réservé du contenu 2">
            <a:extLst>
              <a:ext uri="{FF2B5EF4-FFF2-40B4-BE49-F238E27FC236}">
                <a16:creationId xmlns:a16="http://schemas.microsoft.com/office/drawing/2014/main" id="{638C7C71-D621-CD45-975B-1A9FE0A690C4}"/>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321395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lstStyle/>
          <a:p>
            <a:r>
              <a:rPr lang="fr-FR"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0">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dirty="0"/>
              <a:t>Docker</a:t>
            </a:r>
          </a:p>
        </p:txBody>
      </p:sp>
      <p:sp>
        <p:nvSpPr>
          <p:cNvPr id="22" name="Rectangle 12">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4">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1530</TotalTime>
  <Words>1424</Words>
  <Application>Microsoft Macintosh PowerPoint</Application>
  <PresentationFormat>Grand écran</PresentationFormat>
  <Paragraphs>145</Paragraphs>
  <Slides>37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37</vt:i4>
      </vt:variant>
    </vt:vector>
  </HeadingPairs>
  <TitlesOfParts>
    <vt:vector size="41"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Présentation PowerPoint</vt:lpstr>
      <vt:lpstr>Sommaire deuxième partie</vt:lpstr>
      <vt:lpstr>Kubernetes</vt:lpstr>
      <vt:lpstr>Qu’est ce que Kubernetes</vt:lpstr>
      <vt:lpstr>Pourquoi Kubernetes</vt:lpstr>
      <vt:lpstr>Installation</vt:lpstr>
      <vt:lpstr>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31</cp:revision>
  <dcterms:created xsi:type="dcterms:W3CDTF">2021-12-05T15:43:01Z</dcterms:created>
  <dcterms:modified xsi:type="dcterms:W3CDTF">2022-01-02T12:38:49Z</dcterms:modified>
</cp:coreProperties>
</file>