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78" r:id="rId10"/>
    <p:sldId id="279" r:id="rId11"/>
    <p:sldId id="281" r:id="rId12"/>
    <p:sldId id="283" r:id="rId13"/>
    <p:sldId id="284" r:id="rId14"/>
    <p:sldId id="265" r:id="rId15"/>
    <p:sldId id="268" r:id="rId16"/>
    <p:sldId id="294" r:id="rId17"/>
    <p:sldId id="269" r:id="rId18"/>
    <p:sldId id="293" r:id="rId19"/>
    <p:sldId id="295" r:id="rId20"/>
    <p:sldId id="298" r:id="rId21"/>
    <p:sldId id="302" r:id="rId22"/>
    <p:sldId id="300" r:id="rId23"/>
    <p:sldId id="303" r:id="rId24"/>
    <p:sldId id="299" r:id="rId25"/>
    <p:sldId id="271" r:id="rId26"/>
    <p:sldId id="272" r:id="rId27"/>
    <p:sldId id="273" r:id="rId28"/>
    <p:sldId id="286" r:id="rId29"/>
    <p:sldId id="274" r:id="rId30"/>
    <p:sldId id="275" r:id="rId31"/>
    <p:sldId id="276" r:id="rId32"/>
    <p:sldId id="277" r:id="rId33"/>
    <p:sldId id="287" r:id="rId34"/>
    <p:sldId id="288"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39"/>
    <p:restoredTop sz="94679"/>
  </p:normalViewPr>
  <p:slideViewPr>
    <p:cSldViewPr snapToGrid="0" snapToObjects="1">
      <p:cViewPr>
        <p:scale>
          <a:sx n="150" d="100"/>
          <a:sy n="150" d="100"/>
        </p:scale>
        <p:origin x="102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 la configuration et le comportement des containers qui seront crées à partir de cette image</a:t>
            </a:r>
          </a:p>
          <a:p>
            <a:pPr marL="0" indent="0">
              <a:buNone/>
            </a:pPr>
            <a:r>
              <a:rPr lang="fr-FR" sz="1200" dirty="0"/>
              <a:t>Ensuite, il faut utiliser le Docker Client pour lancer cette image, qui va être envoyé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commandes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a:t>Actuellement, lorsque l’on crée notre image à partir du Dockerfile, il faut récupérer l’id de l’image manuellement pour lancer le container</a:t>
            </a:r>
          </a:p>
          <a:p>
            <a:pPr marL="0" indent="0" algn="just">
              <a:buNone/>
            </a:pPr>
            <a:r>
              <a:rPr lang="fr-FR" sz="1200"/>
              <a:t>Cela signifie aussi que plusieurs images sont créées à chaque build avec des id différents</a:t>
            </a:r>
          </a:p>
          <a:p>
            <a:pPr marL="0" indent="0" algn="just">
              <a:buNone/>
            </a:pPr>
            <a:endParaRPr lang="fr-FR" sz="1200"/>
          </a:p>
          <a:p>
            <a:pPr marL="0" indent="0" algn="just">
              <a:buNone/>
            </a:pPr>
            <a:r>
              <a:rPr lang="fr-FR" sz="1200"/>
              <a:t>On peut tagger une image, pour utiliser le tag de l’image au lieu de son ID, comme nous l’avons fait avec les images externes (docker run redis)</a:t>
            </a:r>
          </a:p>
          <a:p>
            <a:pPr marL="0" indent="0" algn="just">
              <a:buNone/>
            </a:pPr>
            <a:r>
              <a:rPr lang="fr-FR" sz="1200"/>
              <a:t>Pour tagger une image, on peut ajouter l’option </a:t>
            </a:r>
            <a:r>
              <a:rPr lang="fr-FR" sz="1200" b="1"/>
              <a:t>–t </a:t>
            </a:r>
            <a:r>
              <a:rPr lang="fr-FR" sz="1200"/>
              <a:t>à la commande docker build:</a:t>
            </a:r>
          </a:p>
          <a:p>
            <a:pPr marL="0" indent="0">
              <a:buNone/>
            </a:pPr>
            <a:endParaRPr lang="fr-FR" sz="1200"/>
          </a:p>
          <a:p>
            <a:pPr marL="0" indent="0">
              <a:buNone/>
            </a:pPr>
            <a:endParaRPr lang="fr-FR" sz="1200"/>
          </a:p>
          <a:p>
            <a:pPr marL="0" indent="0">
              <a:buNone/>
            </a:pPr>
            <a:endParaRPr lang="fr-FR" sz="120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20B2E-8412-CB43-B222-94CF730925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71768-5885-2449-A0DA-6B54EA0760B6}"/>
              </a:ext>
            </a:extLst>
          </p:cNvPr>
          <p:cNvSpPr>
            <a:spLocks noGrp="1"/>
          </p:cNvSpPr>
          <p:nvPr>
            <p:ph idx="1"/>
          </p:nvPr>
        </p:nvSpPr>
        <p:spPr/>
        <p:txBody>
          <a:bodyPr/>
          <a:lstStyle/>
          <a:p>
            <a:r>
              <a:rPr lang="fr-FR" dirty="0"/>
              <a:t>Exo (créer une image NodeJs pour lancer un projet express)</a:t>
            </a:r>
          </a:p>
          <a:p>
            <a:r>
              <a:rPr lang="fr-FR" dirty="0"/>
              <a:t>Refourguer le projet </a:t>
            </a:r>
            <a:r>
              <a:rPr lang="fr-FR" dirty="0" err="1"/>
              <a:t>star_wars</a:t>
            </a:r>
            <a:endParaRPr lang="fr-FR" dirty="0"/>
          </a:p>
          <a:p>
            <a:r>
              <a:rPr lang="fr-FR" dirty="0" err="1"/>
              <a:t>Dockeriser</a:t>
            </a:r>
            <a:r>
              <a:rPr lang="fr-FR" dirty="0"/>
              <a:t> le projet avec docker-compose (modifier la connexion à la DB pour utiliser les </a:t>
            </a:r>
            <a:r>
              <a:rPr lang="fr-FR" dirty="0" err="1"/>
              <a:t>env</a:t>
            </a:r>
            <a:r>
              <a:rPr lang="fr-FR" dirty="0"/>
              <a:t> du docker-compose)</a:t>
            </a:r>
          </a:p>
          <a:p>
            <a:r>
              <a:rPr lang="fr-FR" dirty="0"/>
              <a:t>Transformer le projet en cluster </a:t>
            </a:r>
            <a:r>
              <a:rPr lang="fr-FR" dirty="0" err="1"/>
              <a:t>kubernetes</a:t>
            </a:r>
            <a:endParaRPr lang="fr-FR" dirty="0"/>
          </a:p>
        </p:txBody>
      </p:sp>
    </p:spTree>
    <p:extLst>
      <p:ext uri="{BB962C8B-B14F-4D97-AF65-F5344CB8AC3E}">
        <p14:creationId xmlns:p14="http://schemas.microsoft.com/office/powerpoint/2010/main" val="212695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68B1A-B008-4E46-97F9-DCE229137AF0}"/>
              </a:ext>
            </a:extLst>
          </p:cNvPr>
          <p:cNvSpPr>
            <a:spLocks noGrp="1"/>
          </p:cNvSpPr>
          <p:nvPr>
            <p:ph type="title"/>
          </p:nvPr>
        </p:nvSpPr>
        <p:spPr/>
        <p:txBody>
          <a:bodyPr/>
          <a:lstStyle/>
          <a:p>
            <a:r>
              <a:rPr lang="fr-FR" dirty="0"/>
              <a:t>App multi containers</a:t>
            </a:r>
          </a:p>
        </p:txBody>
      </p:sp>
    </p:spTree>
    <p:extLst>
      <p:ext uri="{BB962C8B-B14F-4D97-AF65-F5344CB8AC3E}">
        <p14:creationId xmlns:p14="http://schemas.microsoft.com/office/powerpoint/2010/main" val="52907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normAutofit/>
          </a:bodyPr>
          <a:lstStyle/>
          <a:p>
            <a:r>
              <a:rPr lang="fr-FR" sz="2400" dirty="0"/>
              <a:t>Sommaire première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Docker</a:t>
            </a:r>
          </a:p>
          <a:p>
            <a:r>
              <a:rPr lang="fr-FR" sz="1600" dirty="0"/>
              <a:t>Pourquoi Docker</a:t>
            </a:r>
          </a:p>
          <a:p>
            <a:r>
              <a:rPr lang="fr-FR" sz="1600" dirty="0"/>
              <a:t>Concepts clés</a:t>
            </a:r>
          </a:p>
          <a:p>
            <a:r>
              <a:rPr lang="fr-FR" sz="1600" dirty="0"/>
              <a:t>Docker Desktop</a:t>
            </a:r>
          </a:p>
          <a:p>
            <a:r>
              <a:rPr lang="fr-FR" sz="1600" dirty="0"/>
              <a:t>Installation</a:t>
            </a:r>
          </a:p>
        </p:txBody>
      </p:sp>
    </p:spTree>
    <p:extLst>
      <p:ext uri="{BB962C8B-B14F-4D97-AF65-F5344CB8AC3E}">
        <p14:creationId xmlns:p14="http://schemas.microsoft.com/office/powerpoint/2010/main" val="40990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1436</TotalTime>
  <Words>1252</Words>
  <Application>Microsoft Macintosh PowerPoint</Application>
  <PresentationFormat>Grand écran</PresentationFormat>
  <Paragraphs>136</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Neue Haas Grotesk Text Pro</vt:lpstr>
      <vt:lpstr>AccentBoxVTI</vt:lpstr>
      <vt:lpstr>Docker &amp; Kubernetes</vt:lpstr>
      <vt:lpstr>Présentation</vt:lpstr>
      <vt:lpstr>Tour de table</vt:lpstr>
      <vt:lpstr>Objectif du cours</vt:lpstr>
      <vt:lpstr>Sommaire première partie</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Présentation PowerPoint</vt:lpstr>
      <vt:lpstr>Docker Compose</vt:lpstr>
      <vt:lpstr>App multi containers</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25</cp:revision>
  <dcterms:created xsi:type="dcterms:W3CDTF">2021-12-05T15:43:01Z</dcterms:created>
  <dcterms:modified xsi:type="dcterms:W3CDTF">2022-01-01T21:16:45Z</dcterms:modified>
</cp:coreProperties>
</file>