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3A"/>
    <a:srgbClr val="985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5222"/>
    <p:restoredTop sz="89164"/>
  </p:normalViewPr>
  <p:slideViewPr>
    <p:cSldViewPr snapToGrid="0">
      <p:cViewPr>
        <p:scale>
          <a:sx n="400" d="100"/>
          <a:sy n="400" d="100"/>
        </p:scale>
        <p:origin x="144" y="-13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6A96A-3496-0944-82D4-9272D5CF715C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5A614-9CC0-3A4C-924E-995187FCD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3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3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4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9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3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5114-51EC-8D47-87B1-3FB5531063A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5114-51EC-8D47-87B1-3FB5531063A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328C-119A-0446-A6AE-3A6981FF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AE6729-C9A0-188D-1818-4A383238E0F3}"/>
              </a:ext>
            </a:extLst>
          </p:cNvPr>
          <p:cNvSpPr txBox="1"/>
          <p:nvPr/>
        </p:nvSpPr>
        <p:spPr>
          <a:xfrm>
            <a:off x="395415" y="1253267"/>
            <a:ext cx="6672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263A"/>
                </a:solidFill>
                <a:latin typeface="CABRITO SANS NORM REGULAR NORM" panose="02000503040000020004" pitchFamily="2" charset="77"/>
              </a:rPr>
              <a:t>IPUMS PMA LONGITUIDNAL ANALYSIS GUIDE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5AFE1-FF36-9F1D-EA6D-FBB0AF1203D6}"/>
              </a:ext>
            </a:extLst>
          </p:cNvPr>
          <p:cNvSpPr txBox="1"/>
          <p:nvPr/>
        </p:nvSpPr>
        <p:spPr>
          <a:xfrm>
            <a:off x="366596" y="4081207"/>
            <a:ext cx="6672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8579B"/>
                </a:solidFill>
                <a:latin typeface="CABRITO SANS NORM REGULAR NORM" panose="02000503040000020004" pitchFamily="2" charset="77"/>
              </a:rPr>
              <a:t>For R 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9CE90-515C-11AC-1993-D666BDE6B37B}"/>
              </a:ext>
            </a:extLst>
          </p:cNvPr>
          <p:cNvSpPr txBox="1"/>
          <p:nvPr/>
        </p:nvSpPr>
        <p:spPr>
          <a:xfrm>
            <a:off x="395415" y="8643972"/>
            <a:ext cx="667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63A"/>
                </a:solidFill>
                <a:latin typeface="CABRITO SANS NORM REGULAR NORM" panose="02000503040000020004" pitchFamily="2" charset="77"/>
              </a:rPr>
              <a:t>November 2022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C009C1-2BB9-27DF-6855-8135EC651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51" y="5119484"/>
            <a:ext cx="5164698" cy="923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EFEDB6-52AD-F445-DBD3-CB97986B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89" y="9201092"/>
            <a:ext cx="1273111" cy="3112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17A9F1-83F5-B0A0-BCB6-3AE6A883E0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333" t="5713" r="22090" b="10193"/>
          <a:stretch/>
        </p:blipFill>
        <p:spPr>
          <a:xfrm>
            <a:off x="3013385" y="9201092"/>
            <a:ext cx="758536" cy="3077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B57DE-AEAB-320E-771E-C1209CE4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85" y="9183175"/>
            <a:ext cx="912420" cy="3373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4AFCB7-0E8F-BFA3-B12F-F79C26FC5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118" y="9201092"/>
            <a:ext cx="1080653" cy="30320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98AB359-F2B8-6A95-E3E9-6AA7B72D45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40227" b="39678"/>
          <a:stretch/>
        </p:blipFill>
        <p:spPr>
          <a:xfrm>
            <a:off x="5565568" y="9206198"/>
            <a:ext cx="1564282" cy="3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8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AE6729-C9A0-188D-1818-4A383238E0F3}"/>
              </a:ext>
            </a:extLst>
          </p:cNvPr>
          <p:cNvSpPr txBox="1"/>
          <p:nvPr/>
        </p:nvSpPr>
        <p:spPr>
          <a:xfrm>
            <a:off x="395415" y="1253267"/>
            <a:ext cx="6672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263A"/>
                </a:solidFill>
                <a:latin typeface="CABRITO SANS NORM REGULAR NORM" panose="02000503040000020004" pitchFamily="2" charset="77"/>
              </a:rPr>
              <a:t>IPUMS PMA LONGITUIDNAL ANALYSIS GUIDE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5AFE1-FF36-9F1D-EA6D-FBB0AF1203D6}"/>
              </a:ext>
            </a:extLst>
          </p:cNvPr>
          <p:cNvSpPr txBox="1"/>
          <p:nvPr/>
        </p:nvSpPr>
        <p:spPr>
          <a:xfrm>
            <a:off x="366596" y="4081207"/>
            <a:ext cx="6672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8579B"/>
                </a:solidFill>
                <a:latin typeface="CABRITO SANS NORM REGULAR NORM" panose="02000503040000020004" pitchFamily="2" charset="77"/>
              </a:rPr>
              <a:t>For Stata 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9CE90-515C-11AC-1993-D666BDE6B37B}"/>
              </a:ext>
            </a:extLst>
          </p:cNvPr>
          <p:cNvSpPr txBox="1"/>
          <p:nvPr/>
        </p:nvSpPr>
        <p:spPr>
          <a:xfrm>
            <a:off x="395415" y="8643972"/>
            <a:ext cx="667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63A"/>
                </a:solidFill>
                <a:latin typeface="CABRITO SANS NORM REGULAR NORM" panose="02000503040000020004" pitchFamily="2" charset="77"/>
              </a:rPr>
              <a:t>November 2022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C009C1-2BB9-27DF-6855-8135EC651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51" y="5119484"/>
            <a:ext cx="5164698" cy="923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EFEDB6-52AD-F445-DBD3-CB97986B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89" y="9201092"/>
            <a:ext cx="1273111" cy="3112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17A9F1-83F5-B0A0-BCB6-3AE6A883E0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333" t="5713" r="22090" b="10193"/>
          <a:stretch/>
        </p:blipFill>
        <p:spPr>
          <a:xfrm>
            <a:off x="3013385" y="9201092"/>
            <a:ext cx="758536" cy="3077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B57DE-AEAB-320E-771E-C1209CE4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85" y="9183175"/>
            <a:ext cx="912420" cy="3373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4AFCB7-0E8F-BFA3-B12F-F79C26FC5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118" y="9201092"/>
            <a:ext cx="1080653" cy="30320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98AB359-F2B8-6A95-E3E9-6AA7B72D45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40227" b="39678"/>
          <a:stretch/>
        </p:blipFill>
        <p:spPr>
          <a:xfrm>
            <a:off x="5565568" y="9206198"/>
            <a:ext cx="1564282" cy="3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20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CABRITO SANS NORM REGULAR NORM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Gunther</dc:creator>
  <cp:lastModifiedBy>Matt Gunther</cp:lastModifiedBy>
  <cp:revision>3</cp:revision>
  <dcterms:created xsi:type="dcterms:W3CDTF">2022-11-13T01:26:07Z</dcterms:created>
  <dcterms:modified xsi:type="dcterms:W3CDTF">2022-11-14T14:43:14Z</dcterms:modified>
</cp:coreProperties>
</file>