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3A"/>
    <a:srgbClr val="98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>
        <p:scale>
          <a:sx n="97" d="100"/>
          <a:sy n="97" d="100"/>
        </p:scale>
        <p:origin x="43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6A96A-3496-0944-82D4-9272D5CF715C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5A614-9CC0-3A4C-924E-995187FCD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3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5114-51EC-8D47-87B1-3FB5531063A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EF80D0-44E7-D0E2-6916-9977F501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209723"/>
            <a:ext cx="6672649" cy="404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E6729-C9A0-188D-1818-4A383238E0F3}"/>
              </a:ext>
            </a:extLst>
          </p:cNvPr>
          <p:cNvSpPr txBox="1"/>
          <p:nvPr/>
        </p:nvSpPr>
        <p:spPr>
          <a:xfrm>
            <a:off x="457202" y="1229820"/>
            <a:ext cx="6672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263A"/>
                </a:solidFill>
                <a:latin typeface="CABRITO SANS NORM REGULAR NORM" panose="02000503040000020004" pitchFamily="2" charset="77"/>
              </a:rPr>
              <a:t>IPUMS PMA LONGITUIDNAL ANALYSIS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5AFE1-FF36-9F1D-EA6D-FBB0AF1203D6}"/>
              </a:ext>
            </a:extLst>
          </p:cNvPr>
          <p:cNvSpPr txBox="1"/>
          <p:nvPr/>
        </p:nvSpPr>
        <p:spPr>
          <a:xfrm>
            <a:off x="457201" y="4092142"/>
            <a:ext cx="667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8579B"/>
                </a:solidFill>
                <a:latin typeface="CABRITO SANS NORM REGULAR NORM" panose="02000503040000020004" pitchFamily="2" charset="77"/>
              </a:rPr>
              <a:t>For R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9CE90-515C-11AC-1993-D666BDE6B37B}"/>
              </a:ext>
            </a:extLst>
          </p:cNvPr>
          <p:cNvSpPr txBox="1"/>
          <p:nvPr/>
        </p:nvSpPr>
        <p:spPr>
          <a:xfrm>
            <a:off x="395415" y="8643972"/>
            <a:ext cx="667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63A"/>
                </a:solidFill>
                <a:latin typeface="CABRITO SANS NORM REGULAR NORM" panose="02000503040000020004" pitchFamily="2" charset="77"/>
              </a:rPr>
              <a:t>November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009C1-2BB9-27DF-6855-8135EC651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0" y="5134803"/>
            <a:ext cx="5138420" cy="9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8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EF80D0-44E7-D0E2-6916-9977F501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209723"/>
            <a:ext cx="6672649" cy="404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E6729-C9A0-188D-1818-4A383238E0F3}"/>
              </a:ext>
            </a:extLst>
          </p:cNvPr>
          <p:cNvSpPr txBox="1"/>
          <p:nvPr/>
        </p:nvSpPr>
        <p:spPr>
          <a:xfrm>
            <a:off x="457202" y="1229820"/>
            <a:ext cx="6672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263A"/>
                </a:solidFill>
                <a:latin typeface="CABRITO SANS NORM REGULAR NORM" panose="02000503040000020004" pitchFamily="2" charset="77"/>
              </a:rPr>
              <a:t>IPUMS PMA LONGITUIDNAL ANALYSIS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5AFE1-FF36-9F1D-EA6D-FBB0AF1203D6}"/>
              </a:ext>
            </a:extLst>
          </p:cNvPr>
          <p:cNvSpPr txBox="1"/>
          <p:nvPr/>
        </p:nvSpPr>
        <p:spPr>
          <a:xfrm>
            <a:off x="457201" y="4092142"/>
            <a:ext cx="667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8579B"/>
                </a:solidFill>
                <a:latin typeface="CABRITO SANS NORM REGULAR NORM" panose="02000503040000020004" pitchFamily="2" charset="77"/>
              </a:rPr>
              <a:t>For Stata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9CE90-515C-11AC-1993-D666BDE6B37B}"/>
              </a:ext>
            </a:extLst>
          </p:cNvPr>
          <p:cNvSpPr txBox="1"/>
          <p:nvPr/>
        </p:nvSpPr>
        <p:spPr>
          <a:xfrm>
            <a:off x="395415" y="8643972"/>
            <a:ext cx="667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63A"/>
                </a:solidFill>
                <a:latin typeface="CABRITO SANS NORM REGULAR NORM" panose="02000503040000020004" pitchFamily="2" charset="77"/>
              </a:rPr>
              <a:t>November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009C1-2BB9-27DF-6855-8135EC651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90" y="5134803"/>
            <a:ext cx="5138420" cy="9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20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CABRITO SANS NORM REGULAR NORM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Gunther</dc:creator>
  <cp:lastModifiedBy>Matt Gunther</cp:lastModifiedBy>
  <cp:revision>1</cp:revision>
  <dcterms:created xsi:type="dcterms:W3CDTF">2022-11-13T01:26:07Z</dcterms:created>
  <dcterms:modified xsi:type="dcterms:W3CDTF">2022-11-13T01:45:58Z</dcterms:modified>
</cp:coreProperties>
</file>