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>
        <p:scale>
          <a:sx n="114" d="100"/>
          <a:sy n="114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85DB615-F3BE-4E45-89C2-D6D030914D8C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8B22CB8-CCE9-4311-9A3C-386B4DBC9900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669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15-F3BE-4E45-89C2-D6D030914D8C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2CB8-CCE9-4311-9A3C-386B4DBC9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309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15-F3BE-4E45-89C2-D6D030914D8C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2CB8-CCE9-4311-9A3C-386B4DBC9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696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15-F3BE-4E45-89C2-D6D030914D8C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2CB8-CCE9-4311-9A3C-386B4DBC9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404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85DB615-F3BE-4E45-89C2-D6D030914D8C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8B22CB8-CCE9-4311-9A3C-386B4DBC9900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66897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15-F3BE-4E45-89C2-D6D030914D8C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2CB8-CCE9-4311-9A3C-386B4DBC9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4761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15-F3BE-4E45-89C2-D6D030914D8C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2CB8-CCE9-4311-9A3C-386B4DBC9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7978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15-F3BE-4E45-89C2-D6D030914D8C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2CB8-CCE9-4311-9A3C-386B4DBC9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206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15-F3BE-4E45-89C2-D6D030914D8C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2CB8-CCE9-4311-9A3C-386B4DBC9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318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85DB615-F3BE-4E45-89C2-D6D030914D8C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8B22CB8-CCE9-4311-9A3C-386B4DBC9900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0408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85DB615-F3BE-4E45-89C2-D6D030914D8C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8B22CB8-CCE9-4311-9A3C-386B4DBC9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607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85DB615-F3BE-4E45-89C2-D6D030914D8C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8B22CB8-CCE9-4311-9A3C-386B4DBC9900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276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32EDCA5-1382-46B7-B2CC-ED2408B7F61E}"/>
              </a:ext>
            </a:extLst>
          </p:cNvPr>
          <p:cNvSpPr txBox="1"/>
          <p:nvPr/>
        </p:nvSpPr>
        <p:spPr>
          <a:xfrm>
            <a:off x="9259259" y="71987"/>
            <a:ext cx="2395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dirty="0"/>
              <a:t>Ileana Parra</a:t>
            </a:r>
          </a:p>
          <a:p>
            <a:pPr algn="r"/>
            <a:r>
              <a:rPr lang="es-MX" dirty="0"/>
              <a:t>2 de diciembre de 2022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3F6CCF9-6E94-4FEE-B7E8-649690F7F567}"/>
              </a:ext>
            </a:extLst>
          </p:cNvPr>
          <p:cNvSpPr txBox="1"/>
          <p:nvPr/>
        </p:nvSpPr>
        <p:spPr>
          <a:xfrm>
            <a:off x="925585" y="1402405"/>
            <a:ext cx="280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Ronda 2: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04B3DEF-740F-44F6-A6D1-93969B9E1534}"/>
              </a:ext>
            </a:extLst>
          </p:cNvPr>
          <p:cNvSpPr txBox="1"/>
          <p:nvPr/>
        </p:nvSpPr>
        <p:spPr>
          <a:xfrm>
            <a:off x="925585" y="565971"/>
            <a:ext cx="5668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/>
              <a:t>DT_model</a:t>
            </a:r>
            <a:r>
              <a:rPr lang="es-MX" sz="1400" dirty="0"/>
              <a:t> = </a:t>
            </a:r>
            <a:r>
              <a:rPr lang="es-MX" sz="1400" dirty="0" err="1"/>
              <a:t>DecisionTreeRegressor</a:t>
            </a:r>
            <a:r>
              <a:rPr lang="es-MX" sz="1400" dirty="0"/>
              <a:t>(</a:t>
            </a:r>
            <a:r>
              <a:rPr lang="es-MX" sz="1400" dirty="0" err="1"/>
              <a:t>max_depth</a:t>
            </a:r>
            <a:r>
              <a:rPr lang="es-MX" sz="1400" dirty="0"/>
              <a:t>=3, </a:t>
            </a:r>
            <a:r>
              <a:rPr lang="es-MX" sz="1400" dirty="0" err="1"/>
              <a:t>min_samples_leaf</a:t>
            </a:r>
            <a:r>
              <a:rPr lang="es-MX" sz="1400" dirty="0"/>
              <a:t>=12)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1A6EA8-13A2-4739-B237-DBE23D492A32}"/>
              </a:ext>
            </a:extLst>
          </p:cNvPr>
          <p:cNvSpPr txBox="1"/>
          <p:nvPr/>
        </p:nvSpPr>
        <p:spPr>
          <a:xfrm>
            <a:off x="925585" y="873748"/>
            <a:ext cx="4681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RMSE = 87.28053493425351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EC2F1FA-5BA9-4D6D-8E7F-A1197B92259A}"/>
              </a:ext>
            </a:extLst>
          </p:cNvPr>
          <p:cNvSpPr txBox="1"/>
          <p:nvPr/>
        </p:nvSpPr>
        <p:spPr>
          <a:xfrm>
            <a:off x="925585" y="1727324"/>
            <a:ext cx="682654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 err="1"/>
              <a:t>Conditional</a:t>
            </a:r>
            <a:r>
              <a:rPr lang="es-MX" sz="1400" b="1" dirty="0"/>
              <a:t> </a:t>
            </a:r>
            <a:r>
              <a:rPr lang="es-MX" sz="1400" b="1" dirty="0" err="1"/>
              <a:t>amount</a:t>
            </a:r>
            <a:r>
              <a:rPr lang="es-MX" sz="1400" b="1" dirty="0"/>
              <a:t>:</a:t>
            </a:r>
          </a:p>
          <a:p>
            <a:r>
              <a:rPr lang="es-MX" sz="1400" dirty="0" err="1"/>
              <a:t>RandomForestRegressor</a:t>
            </a:r>
            <a:r>
              <a:rPr lang="es-MX" sz="1400" dirty="0"/>
              <a:t>(</a:t>
            </a:r>
            <a:r>
              <a:rPr lang="es-MX" sz="1400" dirty="0" err="1"/>
              <a:t>min_samples_leaf</a:t>
            </a:r>
            <a:r>
              <a:rPr lang="es-MX" sz="1400" dirty="0"/>
              <a:t> = 14, </a:t>
            </a:r>
            <a:r>
              <a:rPr lang="es-MX" sz="1400" dirty="0" err="1"/>
              <a:t>max_depth</a:t>
            </a:r>
            <a:r>
              <a:rPr lang="es-MX" sz="1400" dirty="0"/>
              <a:t>=5)</a:t>
            </a:r>
          </a:p>
          <a:p>
            <a:r>
              <a:rPr lang="es-MX" sz="1400" dirty="0"/>
              <a:t>RMSE = 232.07137469070747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42D209A-1DD7-459F-855D-1A7DEE530E35}"/>
              </a:ext>
            </a:extLst>
          </p:cNvPr>
          <p:cNvSpPr txBox="1"/>
          <p:nvPr/>
        </p:nvSpPr>
        <p:spPr>
          <a:xfrm>
            <a:off x="925585" y="4033894"/>
            <a:ext cx="81960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 err="1"/>
              <a:t>Probability</a:t>
            </a:r>
            <a:r>
              <a:rPr lang="es-MX" sz="1400" b="1" dirty="0"/>
              <a:t> </a:t>
            </a:r>
            <a:r>
              <a:rPr lang="es-MX" sz="1400" b="1" dirty="0" err="1"/>
              <a:t>of</a:t>
            </a:r>
            <a:r>
              <a:rPr lang="es-MX" sz="1400" b="1" dirty="0"/>
              <a:t> </a:t>
            </a:r>
            <a:r>
              <a:rPr lang="es-MX" sz="1400" b="1" dirty="0" err="1"/>
              <a:t>giving</a:t>
            </a:r>
            <a:r>
              <a:rPr lang="es-MX" sz="1400" b="1" dirty="0"/>
              <a:t>:</a:t>
            </a:r>
          </a:p>
          <a:p>
            <a:r>
              <a:rPr lang="es-MX" sz="1400" dirty="0" err="1"/>
              <a:t>DecisionTreeClassifier</a:t>
            </a:r>
            <a:r>
              <a:rPr lang="es-MX" sz="1400" dirty="0"/>
              <a:t>(</a:t>
            </a:r>
            <a:r>
              <a:rPr lang="es-MX" sz="1400" dirty="0" err="1"/>
              <a:t>max_depth</a:t>
            </a:r>
            <a:r>
              <a:rPr lang="es-MX" sz="1400" dirty="0"/>
              <a:t>=7, </a:t>
            </a:r>
            <a:r>
              <a:rPr lang="es-MX" sz="1400" dirty="0" err="1"/>
              <a:t>min_samples_leaf</a:t>
            </a:r>
            <a:r>
              <a:rPr lang="es-MX" sz="1400" dirty="0"/>
              <a:t> = 12)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02DDD8-CCB2-43A8-AA9E-26820FBB6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213" y="2406869"/>
            <a:ext cx="2413421" cy="154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EB22D4D1-5FF6-410D-92A6-396A914AE1A6}"/>
              </a:ext>
            </a:extLst>
          </p:cNvPr>
          <p:cNvSpPr txBox="1"/>
          <p:nvPr/>
        </p:nvSpPr>
        <p:spPr>
          <a:xfrm>
            <a:off x="925585" y="196639"/>
            <a:ext cx="280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Ronda 1: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4D9D0A8-B078-4539-8C28-3D387DCC4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30" y="2464234"/>
            <a:ext cx="2323905" cy="148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E88C8B5-F0A0-4C70-B641-A7C44A011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430" y="4591598"/>
            <a:ext cx="2395399" cy="157217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FC82A26-F06A-4429-830E-7026F039FE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4118" y="4589207"/>
            <a:ext cx="2413421" cy="1535813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753CB08-C042-4AC9-8F03-CB1176B74B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4345" y="4599323"/>
            <a:ext cx="4077269" cy="1343212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873701D6-D7F9-4224-8D38-0DD712D739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942" y="6370566"/>
            <a:ext cx="5496692" cy="314369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F04E7F87-02B8-421D-865F-3F5B1D89F063}"/>
              </a:ext>
            </a:extLst>
          </p:cNvPr>
          <p:cNvSpPr txBox="1"/>
          <p:nvPr/>
        </p:nvSpPr>
        <p:spPr>
          <a:xfrm>
            <a:off x="7577389" y="1587071"/>
            <a:ext cx="4077269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Pasos: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Manejo de valores </a:t>
            </a:r>
            <a:r>
              <a:rPr lang="es-MX"/>
              <a:t>nulos.</a:t>
            </a:r>
          </a:p>
          <a:p>
            <a:pPr marL="342900" indent="-342900">
              <a:buFont typeface="+mj-lt"/>
              <a:buAutoNum type="arabicPeriod"/>
            </a:pPr>
            <a:r>
              <a:rPr lang="es-MX"/>
              <a:t>Escoger </a:t>
            </a:r>
            <a:r>
              <a:rPr lang="es-MX" dirty="0"/>
              <a:t>modelos.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Probar modelos.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Mejorar el modelo con menor error.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Probar diferentes números de donadores.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175A7A91-B464-4565-9E20-79BD5F693E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2300" y="6338634"/>
            <a:ext cx="5558659" cy="33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19040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1053</TotalTime>
  <Words>104</Words>
  <Application>Microsoft Office PowerPoint</Application>
  <PresentationFormat>Panorámica</PresentationFormat>
  <Paragraphs>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Impact</vt:lpstr>
      <vt:lpstr>Distintivo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Ileana del Carmen</dc:creator>
  <cp:lastModifiedBy>Ileana del Carmen</cp:lastModifiedBy>
  <cp:revision>9</cp:revision>
  <dcterms:created xsi:type="dcterms:W3CDTF">2022-12-02T00:41:25Z</dcterms:created>
  <dcterms:modified xsi:type="dcterms:W3CDTF">2022-12-02T18:14:31Z</dcterms:modified>
</cp:coreProperties>
</file>