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9"/>
  </p:notesMasterIdLst>
  <p:sldIdLst>
    <p:sldId id="256" r:id="rId2"/>
    <p:sldId id="300" r:id="rId3"/>
    <p:sldId id="301" r:id="rId4"/>
    <p:sldId id="314" r:id="rId5"/>
    <p:sldId id="302" r:id="rId6"/>
    <p:sldId id="303" r:id="rId7"/>
    <p:sldId id="315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6" r:id="rId28"/>
    <p:sldId id="325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60" r:id="rId60"/>
    <p:sldId id="357" r:id="rId61"/>
    <p:sldId id="361" r:id="rId62"/>
    <p:sldId id="362" r:id="rId63"/>
    <p:sldId id="363" r:id="rId64"/>
    <p:sldId id="364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373" r:id="rId74"/>
    <p:sldId id="377" r:id="rId75"/>
    <p:sldId id="374" r:id="rId76"/>
    <p:sldId id="375" r:id="rId77"/>
    <p:sldId id="376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8660626-E775-4DBB-A611-CBFDC5D9BA4D}">
          <p14:sldIdLst>
            <p14:sldId id="256"/>
          </p14:sldIdLst>
        </p14:section>
        <p14:section name="Exercice" id="{C0AE9FB9-28DF-4BD9-B6AA-B4BB38D670E0}">
          <p14:sldIdLst/>
        </p14:section>
        <p14:section name="Les bases de Word" id="{7B294B0B-71E4-4CE4-A83B-B7F0BA272B23}">
          <p14:sldIdLst>
            <p14:sldId id="300"/>
            <p14:sldId id="301"/>
          </p14:sldIdLst>
        </p14:section>
        <p14:section name="Interface et zone de travail" id="{7A36961C-9026-460B-A185-870AD96D7CEE}">
          <p14:sldIdLst>
            <p14:sldId id="314"/>
            <p14:sldId id="302"/>
            <p14:sldId id="303"/>
          </p14:sldIdLst>
        </p14:section>
        <p14:section name="La barre d’accès rapide" id="{5CDB0381-58EF-4CC4-9B14-B549A1400D43}">
          <p14:sldIdLst>
            <p14:sldId id="315"/>
            <p14:sldId id="304"/>
          </p14:sldIdLst>
        </p14:section>
        <p14:section name="Enregistrer" id="{FB24F6A5-5B77-4015-9837-DCA53A3AC49E}">
          <p14:sldIdLst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Retour" id="{C701E0D0-BDB7-41F1-ACE5-AF8FE83CFA06}">
          <p14:sldIdLst>
            <p14:sldId id="311"/>
          </p14:sldIdLst>
        </p14:section>
        <p14:section name="Répéter" id="{473614FC-9FB8-42D4-88DF-9D2C17CF6810}">
          <p14:sldIdLst>
            <p14:sldId id="312"/>
          </p14:sldIdLst>
        </p14:section>
        <p14:section name="Personnaliser la barre d'état" id="{BC3EB7C0-25B5-40CA-B8BD-CB3178D0047A}">
          <p14:sldIdLst>
            <p14:sldId id="313"/>
          </p14:sldIdLst>
        </p14:section>
        <p14:section name="Le ruban" id="{46CA8DB1-01AA-44B0-B963-ECA64DE9C3F7}">
          <p14:sldIdLst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L'onglet fichier" id="{F0C4D986-D9C7-4B25-AB3B-8F2E05A9A897}">
          <p14:sldIdLst>
            <p14:sldId id="323"/>
            <p14:sldId id="324"/>
          </p14:sldIdLst>
        </p14:section>
        <p14:section name="Les modes d'affichage" id="{37AF6438-E5D9-4F02-8D6B-23E457D197A1}">
          <p14:sldIdLst>
            <p14:sldId id="326"/>
            <p14:sldId id="325"/>
            <p14:sldId id="327"/>
            <p14:sldId id="328"/>
          </p14:sldIdLst>
        </p14:section>
        <p14:section name="La barre d’état" id="{A531939C-30D0-47FC-9DCF-D4A9B5D10328}">
          <p14:sldIdLst>
            <p14:sldId id="329"/>
            <p14:sldId id="330"/>
          </p14:sldIdLst>
        </p14:section>
        <p14:section name="Création de document" id="{3C1B8A91-368D-4714-BEB0-95BF4DC76F7F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Les caractères spéciaux" id="{14401F30-8DF2-4C53-BD1C-8E4C0C645B5B}">
          <p14:sldIdLst>
            <p14:sldId id="341"/>
            <p14:sldId id="342"/>
            <p14:sldId id="343"/>
            <p14:sldId id="344"/>
            <p14:sldId id="345"/>
          </p14:sldIdLst>
        </p14:section>
        <p14:section name="Imprimer un document" id="{CD00CD8D-1A25-43A4-8C92-90FD086BB855}">
          <p14:sldIdLst>
            <p14:sldId id="346"/>
            <p14:sldId id="347"/>
            <p14:sldId id="348"/>
          </p14:sldIdLst>
        </p14:section>
        <p14:section name="Les niveaux hiérarchiques d’un documents" id="{635E1F9E-BDCA-4A62-A677-D7B53425C90F}">
          <p14:sldIdLst>
            <p14:sldId id="349"/>
            <p14:sldId id="350"/>
            <p14:sldId id="351"/>
            <p14:sldId id="352"/>
            <p14:sldId id="353"/>
            <p14:sldId id="354"/>
          </p14:sldIdLst>
        </p14:section>
        <p14:section name="Mise en forme du texte" id="{EAC8F690-8FF5-4B92-BC6D-23D4530ED2D4}">
          <p14:sldIdLst>
            <p14:sldId id="355"/>
            <p14:sldId id="356"/>
            <p14:sldId id="360"/>
            <p14:sldId id="357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7"/>
            <p14:sldId id="374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A01CD-5EE6-4448-A010-43CA906AE249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D1F37D25-2C97-4431-9FDC-8CDF2D25030E}">
      <dgm:prSet phldrT="[Texte]"/>
      <dgm:spPr/>
      <dgm:t>
        <a:bodyPr/>
        <a:lstStyle/>
        <a:p>
          <a:r>
            <a:rPr lang="fr-CA" dirty="0"/>
            <a:t>Section</a:t>
          </a:r>
        </a:p>
      </dgm:t>
    </dgm:pt>
    <dgm:pt modelId="{12559988-EA6A-4F2F-A6D6-832927B18D5F}" type="parTrans" cxnId="{28BE3153-86F0-4C23-AD65-7FB7491AF931}">
      <dgm:prSet/>
      <dgm:spPr/>
      <dgm:t>
        <a:bodyPr/>
        <a:lstStyle/>
        <a:p>
          <a:endParaRPr lang="fr-CA"/>
        </a:p>
      </dgm:t>
    </dgm:pt>
    <dgm:pt modelId="{1450D362-F117-4D94-BF32-45692ED381A7}" type="sibTrans" cxnId="{28BE3153-86F0-4C23-AD65-7FB7491AF931}">
      <dgm:prSet/>
      <dgm:spPr/>
      <dgm:t>
        <a:bodyPr/>
        <a:lstStyle/>
        <a:p>
          <a:endParaRPr lang="fr-CA"/>
        </a:p>
      </dgm:t>
    </dgm:pt>
    <dgm:pt modelId="{35BDD941-060D-4A1A-9E8D-46AA13C7B316}">
      <dgm:prSet phldrT="[Texte]"/>
      <dgm:spPr/>
      <dgm:t>
        <a:bodyPr/>
        <a:lstStyle/>
        <a:p>
          <a:r>
            <a:rPr lang="fr-CA" dirty="0"/>
            <a:t>Page</a:t>
          </a:r>
        </a:p>
      </dgm:t>
    </dgm:pt>
    <dgm:pt modelId="{E15537C7-490A-4CC0-B716-F19058C4CC2F}" type="parTrans" cxnId="{519AB553-9020-4232-9CCA-DF9ABB453DC8}">
      <dgm:prSet/>
      <dgm:spPr/>
      <dgm:t>
        <a:bodyPr/>
        <a:lstStyle/>
        <a:p>
          <a:endParaRPr lang="fr-CA"/>
        </a:p>
      </dgm:t>
    </dgm:pt>
    <dgm:pt modelId="{8168578E-A4C2-4098-BDE8-9658F6A26764}" type="sibTrans" cxnId="{519AB553-9020-4232-9CCA-DF9ABB453DC8}">
      <dgm:prSet/>
      <dgm:spPr/>
      <dgm:t>
        <a:bodyPr/>
        <a:lstStyle/>
        <a:p>
          <a:endParaRPr lang="fr-CA"/>
        </a:p>
      </dgm:t>
    </dgm:pt>
    <dgm:pt modelId="{62160884-C079-4EE5-918A-6498B5013092}">
      <dgm:prSet phldrT="[Texte]"/>
      <dgm:spPr/>
      <dgm:t>
        <a:bodyPr/>
        <a:lstStyle/>
        <a:p>
          <a:r>
            <a:rPr lang="fr-CA" dirty="0"/>
            <a:t>Paragraphe</a:t>
          </a:r>
        </a:p>
      </dgm:t>
    </dgm:pt>
    <dgm:pt modelId="{5237FA8F-A366-4920-99D3-950CA8B64E42}" type="parTrans" cxnId="{2290FD4D-0ED6-4C49-AC24-C35B9E731DC2}">
      <dgm:prSet/>
      <dgm:spPr/>
      <dgm:t>
        <a:bodyPr/>
        <a:lstStyle/>
        <a:p>
          <a:endParaRPr lang="fr-CA"/>
        </a:p>
      </dgm:t>
    </dgm:pt>
    <dgm:pt modelId="{5BEA0270-1267-4054-89FA-5934B83EC818}" type="sibTrans" cxnId="{2290FD4D-0ED6-4C49-AC24-C35B9E731DC2}">
      <dgm:prSet/>
      <dgm:spPr/>
      <dgm:t>
        <a:bodyPr/>
        <a:lstStyle/>
        <a:p>
          <a:endParaRPr lang="fr-CA"/>
        </a:p>
      </dgm:t>
    </dgm:pt>
    <dgm:pt modelId="{00F0FF38-49AB-467E-ABA2-EB5A7D9E7ECC}">
      <dgm:prSet phldrT="[Texte]"/>
      <dgm:spPr/>
      <dgm:t>
        <a:bodyPr/>
        <a:lstStyle/>
        <a:p>
          <a:r>
            <a:rPr lang="fr-CA" dirty="0"/>
            <a:t>Caractère</a:t>
          </a:r>
        </a:p>
      </dgm:t>
    </dgm:pt>
    <dgm:pt modelId="{0436AEBD-87B7-4CEE-BBB6-54272459EB7A}" type="parTrans" cxnId="{880EBAF6-62E6-4A46-A4F1-B64BCDEBD31A}">
      <dgm:prSet/>
      <dgm:spPr/>
      <dgm:t>
        <a:bodyPr/>
        <a:lstStyle/>
        <a:p>
          <a:endParaRPr lang="fr-CA"/>
        </a:p>
      </dgm:t>
    </dgm:pt>
    <dgm:pt modelId="{91A0E4C8-B75D-4B13-B990-F0FDE1CCF614}" type="sibTrans" cxnId="{880EBAF6-62E6-4A46-A4F1-B64BCDEBD31A}">
      <dgm:prSet/>
      <dgm:spPr/>
      <dgm:t>
        <a:bodyPr/>
        <a:lstStyle/>
        <a:p>
          <a:endParaRPr lang="fr-CA"/>
        </a:p>
      </dgm:t>
    </dgm:pt>
    <dgm:pt modelId="{650023B8-C14F-40DF-A7B7-C8BCDFECF21A}" type="pres">
      <dgm:prSet presAssocID="{AD6A01CD-5EE6-4448-A010-43CA906AE249}" presName="Name0" presStyleCnt="0">
        <dgm:presLayoutVars>
          <dgm:dir/>
          <dgm:animLvl val="lvl"/>
          <dgm:resizeHandles val="exact"/>
        </dgm:presLayoutVars>
      </dgm:prSet>
      <dgm:spPr/>
    </dgm:pt>
    <dgm:pt modelId="{17E9C4BC-4C9A-4658-9C7D-14ABB6EBD77F}" type="pres">
      <dgm:prSet presAssocID="{D1F37D25-2C97-4431-9FDC-8CDF2D25030E}" presName="Name8" presStyleCnt="0"/>
      <dgm:spPr/>
    </dgm:pt>
    <dgm:pt modelId="{511A51C6-F298-452D-899A-F98415A8D19D}" type="pres">
      <dgm:prSet presAssocID="{D1F37D25-2C97-4431-9FDC-8CDF2D25030E}" presName="level" presStyleLbl="node1" presStyleIdx="0" presStyleCnt="4">
        <dgm:presLayoutVars>
          <dgm:chMax val="1"/>
          <dgm:bulletEnabled val="1"/>
        </dgm:presLayoutVars>
      </dgm:prSet>
      <dgm:spPr/>
    </dgm:pt>
    <dgm:pt modelId="{0473EDF5-6C41-4E5B-BA63-075463AFF54A}" type="pres">
      <dgm:prSet presAssocID="{D1F37D25-2C97-4431-9FDC-8CDF2D25030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D0B554A-5473-4C99-9E1D-AC1245BDA579}" type="pres">
      <dgm:prSet presAssocID="{35BDD941-060D-4A1A-9E8D-46AA13C7B316}" presName="Name8" presStyleCnt="0"/>
      <dgm:spPr/>
    </dgm:pt>
    <dgm:pt modelId="{05E3B804-7FFE-48EE-B5B0-6A9FB9880B9F}" type="pres">
      <dgm:prSet presAssocID="{35BDD941-060D-4A1A-9E8D-46AA13C7B316}" presName="level" presStyleLbl="node1" presStyleIdx="1" presStyleCnt="4">
        <dgm:presLayoutVars>
          <dgm:chMax val="1"/>
          <dgm:bulletEnabled val="1"/>
        </dgm:presLayoutVars>
      </dgm:prSet>
      <dgm:spPr/>
    </dgm:pt>
    <dgm:pt modelId="{1F5ADCCF-B2EC-4C1C-BFCC-FDAE06D0C61D}" type="pres">
      <dgm:prSet presAssocID="{35BDD941-060D-4A1A-9E8D-46AA13C7B31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A3C40CA-3C7C-498E-8D4D-889F22C17834}" type="pres">
      <dgm:prSet presAssocID="{62160884-C079-4EE5-918A-6498B5013092}" presName="Name8" presStyleCnt="0"/>
      <dgm:spPr/>
    </dgm:pt>
    <dgm:pt modelId="{A0236AFB-6BE2-43CD-931F-35AD3279144B}" type="pres">
      <dgm:prSet presAssocID="{62160884-C079-4EE5-918A-6498B5013092}" presName="level" presStyleLbl="node1" presStyleIdx="2" presStyleCnt="4">
        <dgm:presLayoutVars>
          <dgm:chMax val="1"/>
          <dgm:bulletEnabled val="1"/>
        </dgm:presLayoutVars>
      </dgm:prSet>
      <dgm:spPr/>
    </dgm:pt>
    <dgm:pt modelId="{BAD29F9E-24B0-43FC-B0F8-2F7478E2416C}" type="pres">
      <dgm:prSet presAssocID="{62160884-C079-4EE5-918A-6498B501309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12110CC-876D-4C5F-9AA7-CBB96EF0AD08}" type="pres">
      <dgm:prSet presAssocID="{00F0FF38-49AB-467E-ABA2-EB5A7D9E7ECC}" presName="Name8" presStyleCnt="0"/>
      <dgm:spPr/>
    </dgm:pt>
    <dgm:pt modelId="{DCF97EB8-621C-4C67-826C-634E1988BE29}" type="pres">
      <dgm:prSet presAssocID="{00F0FF38-49AB-467E-ABA2-EB5A7D9E7ECC}" presName="level" presStyleLbl="node1" presStyleIdx="3" presStyleCnt="4">
        <dgm:presLayoutVars>
          <dgm:chMax val="1"/>
          <dgm:bulletEnabled val="1"/>
        </dgm:presLayoutVars>
      </dgm:prSet>
      <dgm:spPr/>
    </dgm:pt>
    <dgm:pt modelId="{4B649B17-E7BC-4FE4-8965-591162517B26}" type="pres">
      <dgm:prSet presAssocID="{00F0FF38-49AB-467E-ABA2-EB5A7D9E7EC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BC4BE32-6C6B-4BFD-8B3A-49BA2A0C390F}" type="presOf" srcId="{D1F37D25-2C97-4431-9FDC-8CDF2D25030E}" destId="{511A51C6-F298-452D-899A-F98415A8D19D}" srcOrd="0" destOrd="0" presId="urn:microsoft.com/office/officeart/2005/8/layout/pyramid1"/>
    <dgm:cxn modelId="{0BE89B49-C4FA-4D36-972B-BBCC0C0311B1}" type="presOf" srcId="{AD6A01CD-5EE6-4448-A010-43CA906AE249}" destId="{650023B8-C14F-40DF-A7B7-C8BCDFECF21A}" srcOrd="0" destOrd="0" presId="urn:microsoft.com/office/officeart/2005/8/layout/pyramid1"/>
    <dgm:cxn modelId="{2290FD4D-0ED6-4C49-AC24-C35B9E731DC2}" srcId="{AD6A01CD-5EE6-4448-A010-43CA906AE249}" destId="{62160884-C079-4EE5-918A-6498B5013092}" srcOrd="2" destOrd="0" parTransId="{5237FA8F-A366-4920-99D3-950CA8B64E42}" sibTransId="{5BEA0270-1267-4054-89FA-5934B83EC818}"/>
    <dgm:cxn modelId="{AC2DEA70-7799-440A-B41E-419F34824332}" type="presOf" srcId="{00F0FF38-49AB-467E-ABA2-EB5A7D9E7ECC}" destId="{4B649B17-E7BC-4FE4-8965-591162517B26}" srcOrd="1" destOrd="0" presId="urn:microsoft.com/office/officeart/2005/8/layout/pyramid1"/>
    <dgm:cxn modelId="{28BE3153-86F0-4C23-AD65-7FB7491AF931}" srcId="{AD6A01CD-5EE6-4448-A010-43CA906AE249}" destId="{D1F37D25-2C97-4431-9FDC-8CDF2D25030E}" srcOrd="0" destOrd="0" parTransId="{12559988-EA6A-4F2F-A6D6-832927B18D5F}" sibTransId="{1450D362-F117-4D94-BF32-45692ED381A7}"/>
    <dgm:cxn modelId="{519AB553-9020-4232-9CCA-DF9ABB453DC8}" srcId="{AD6A01CD-5EE6-4448-A010-43CA906AE249}" destId="{35BDD941-060D-4A1A-9E8D-46AA13C7B316}" srcOrd="1" destOrd="0" parTransId="{E15537C7-490A-4CC0-B716-F19058C4CC2F}" sibTransId="{8168578E-A4C2-4098-BDE8-9658F6A26764}"/>
    <dgm:cxn modelId="{F02A2E57-AC86-4D4E-8285-FE7C962B1863}" type="presOf" srcId="{62160884-C079-4EE5-918A-6498B5013092}" destId="{BAD29F9E-24B0-43FC-B0F8-2F7478E2416C}" srcOrd="1" destOrd="0" presId="urn:microsoft.com/office/officeart/2005/8/layout/pyramid1"/>
    <dgm:cxn modelId="{C353DF8A-952F-4387-AEE3-FA3F47131041}" type="presOf" srcId="{00F0FF38-49AB-467E-ABA2-EB5A7D9E7ECC}" destId="{DCF97EB8-621C-4C67-826C-634E1988BE29}" srcOrd="0" destOrd="0" presId="urn:microsoft.com/office/officeart/2005/8/layout/pyramid1"/>
    <dgm:cxn modelId="{6114FF8A-009D-4986-AFC2-2642F1A995FE}" type="presOf" srcId="{35BDD941-060D-4A1A-9E8D-46AA13C7B316}" destId="{05E3B804-7FFE-48EE-B5B0-6A9FB9880B9F}" srcOrd="0" destOrd="0" presId="urn:microsoft.com/office/officeart/2005/8/layout/pyramid1"/>
    <dgm:cxn modelId="{656891B5-CDCD-4B48-9437-53819BE360F7}" type="presOf" srcId="{D1F37D25-2C97-4431-9FDC-8CDF2D25030E}" destId="{0473EDF5-6C41-4E5B-BA63-075463AFF54A}" srcOrd="1" destOrd="0" presId="urn:microsoft.com/office/officeart/2005/8/layout/pyramid1"/>
    <dgm:cxn modelId="{8B0BAAE7-3A69-4135-8EEC-BDAF5D172CD4}" type="presOf" srcId="{62160884-C079-4EE5-918A-6498B5013092}" destId="{A0236AFB-6BE2-43CD-931F-35AD3279144B}" srcOrd="0" destOrd="0" presId="urn:microsoft.com/office/officeart/2005/8/layout/pyramid1"/>
    <dgm:cxn modelId="{880EBAF6-62E6-4A46-A4F1-B64BCDEBD31A}" srcId="{AD6A01CD-5EE6-4448-A010-43CA906AE249}" destId="{00F0FF38-49AB-467E-ABA2-EB5A7D9E7ECC}" srcOrd="3" destOrd="0" parTransId="{0436AEBD-87B7-4CEE-BBB6-54272459EB7A}" sibTransId="{91A0E4C8-B75D-4B13-B990-F0FDE1CCF614}"/>
    <dgm:cxn modelId="{36C720FE-DAE9-400A-A913-40B0A2F49617}" type="presOf" srcId="{35BDD941-060D-4A1A-9E8D-46AA13C7B316}" destId="{1F5ADCCF-B2EC-4C1C-BFCC-FDAE06D0C61D}" srcOrd="1" destOrd="0" presId="urn:microsoft.com/office/officeart/2005/8/layout/pyramid1"/>
    <dgm:cxn modelId="{2C140AE8-33DE-4E18-8B54-B5234C5F087F}" type="presParOf" srcId="{650023B8-C14F-40DF-A7B7-C8BCDFECF21A}" destId="{17E9C4BC-4C9A-4658-9C7D-14ABB6EBD77F}" srcOrd="0" destOrd="0" presId="urn:microsoft.com/office/officeart/2005/8/layout/pyramid1"/>
    <dgm:cxn modelId="{9EE23207-2D86-47F2-8D1D-46866912F662}" type="presParOf" srcId="{17E9C4BC-4C9A-4658-9C7D-14ABB6EBD77F}" destId="{511A51C6-F298-452D-899A-F98415A8D19D}" srcOrd="0" destOrd="0" presId="urn:microsoft.com/office/officeart/2005/8/layout/pyramid1"/>
    <dgm:cxn modelId="{85ABDD54-CF5D-4A98-AE5F-3B85E45A6A18}" type="presParOf" srcId="{17E9C4BC-4C9A-4658-9C7D-14ABB6EBD77F}" destId="{0473EDF5-6C41-4E5B-BA63-075463AFF54A}" srcOrd="1" destOrd="0" presId="urn:microsoft.com/office/officeart/2005/8/layout/pyramid1"/>
    <dgm:cxn modelId="{316C883F-FC98-40C6-92BC-C9B9464DC502}" type="presParOf" srcId="{650023B8-C14F-40DF-A7B7-C8BCDFECF21A}" destId="{3D0B554A-5473-4C99-9E1D-AC1245BDA579}" srcOrd="1" destOrd="0" presId="urn:microsoft.com/office/officeart/2005/8/layout/pyramid1"/>
    <dgm:cxn modelId="{30E5515B-F153-4936-9A6D-B21050B45802}" type="presParOf" srcId="{3D0B554A-5473-4C99-9E1D-AC1245BDA579}" destId="{05E3B804-7FFE-48EE-B5B0-6A9FB9880B9F}" srcOrd="0" destOrd="0" presId="urn:microsoft.com/office/officeart/2005/8/layout/pyramid1"/>
    <dgm:cxn modelId="{7CC032B0-DCF3-4F9F-8A40-612D05F27D2E}" type="presParOf" srcId="{3D0B554A-5473-4C99-9E1D-AC1245BDA579}" destId="{1F5ADCCF-B2EC-4C1C-BFCC-FDAE06D0C61D}" srcOrd="1" destOrd="0" presId="urn:microsoft.com/office/officeart/2005/8/layout/pyramid1"/>
    <dgm:cxn modelId="{DF3CB3B5-5C08-4D8D-B47B-E8444B760927}" type="presParOf" srcId="{650023B8-C14F-40DF-A7B7-C8BCDFECF21A}" destId="{CA3C40CA-3C7C-498E-8D4D-889F22C17834}" srcOrd="2" destOrd="0" presId="urn:microsoft.com/office/officeart/2005/8/layout/pyramid1"/>
    <dgm:cxn modelId="{80CB0A3A-F59B-4CFF-BF0D-BA1BF974E199}" type="presParOf" srcId="{CA3C40CA-3C7C-498E-8D4D-889F22C17834}" destId="{A0236AFB-6BE2-43CD-931F-35AD3279144B}" srcOrd="0" destOrd="0" presId="urn:microsoft.com/office/officeart/2005/8/layout/pyramid1"/>
    <dgm:cxn modelId="{7D306EFB-CD6C-428C-A907-E0D3055F3B24}" type="presParOf" srcId="{CA3C40CA-3C7C-498E-8D4D-889F22C17834}" destId="{BAD29F9E-24B0-43FC-B0F8-2F7478E2416C}" srcOrd="1" destOrd="0" presId="urn:microsoft.com/office/officeart/2005/8/layout/pyramid1"/>
    <dgm:cxn modelId="{F0495AE7-D201-465D-9E3B-F62030C7655D}" type="presParOf" srcId="{650023B8-C14F-40DF-A7B7-C8BCDFECF21A}" destId="{A12110CC-876D-4C5F-9AA7-CBB96EF0AD08}" srcOrd="3" destOrd="0" presId="urn:microsoft.com/office/officeart/2005/8/layout/pyramid1"/>
    <dgm:cxn modelId="{2E59B09E-D590-4534-A39C-47668E038AF3}" type="presParOf" srcId="{A12110CC-876D-4C5F-9AA7-CBB96EF0AD08}" destId="{DCF97EB8-621C-4C67-826C-634E1988BE29}" srcOrd="0" destOrd="0" presId="urn:microsoft.com/office/officeart/2005/8/layout/pyramid1"/>
    <dgm:cxn modelId="{D48F43A3-5C19-460F-9FB8-F79EEB4489DD}" type="presParOf" srcId="{A12110CC-876D-4C5F-9AA7-CBB96EF0AD08}" destId="{4B649B17-E7BC-4FE4-8965-591162517B2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501D3-AF36-402F-BF76-65F0869D14A0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8DFE641C-B868-4234-BF89-785362845B21}">
      <dgm:prSet phldrT="[Texte]"/>
      <dgm:spPr>
        <a:solidFill>
          <a:schemeClr val="accent2"/>
        </a:solidFill>
      </dgm:spPr>
      <dgm:t>
        <a:bodyPr/>
        <a:lstStyle/>
        <a:p>
          <a:r>
            <a:rPr lang="fr-CA"/>
            <a:t>Section</a:t>
          </a:r>
          <a:endParaRPr lang="fr-CA" dirty="0"/>
        </a:p>
      </dgm:t>
    </dgm:pt>
    <dgm:pt modelId="{17644E1E-06DB-46AA-8BD5-56DB8CD296F8}" type="parTrans" cxnId="{C5D8EA36-131C-44BD-8977-0A45DE1FA2C3}">
      <dgm:prSet/>
      <dgm:spPr/>
      <dgm:t>
        <a:bodyPr/>
        <a:lstStyle/>
        <a:p>
          <a:endParaRPr lang="fr-CA"/>
        </a:p>
      </dgm:t>
    </dgm:pt>
    <dgm:pt modelId="{8074BCDB-BD7C-43D4-B001-75DA6C8D99F1}" type="sibTrans" cxnId="{C5D8EA36-131C-44BD-8977-0A45DE1FA2C3}">
      <dgm:prSet/>
      <dgm:spPr/>
      <dgm:t>
        <a:bodyPr/>
        <a:lstStyle/>
        <a:p>
          <a:endParaRPr lang="fr-CA"/>
        </a:p>
      </dgm:t>
    </dgm:pt>
    <dgm:pt modelId="{63DB8B30-FD52-4F1D-8D7B-9D84D1563267}">
      <dgm:prSet phldrT="[Texte]"/>
      <dgm:spPr>
        <a:solidFill>
          <a:schemeClr val="accent2"/>
        </a:solidFill>
      </dgm:spPr>
      <dgm:t>
        <a:bodyPr/>
        <a:lstStyle/>
        <a:p>
          <a:r>
            <a:rPr lang="fr-CA" dirty="0"/>
            <a:t>Page</a:t>
          </a:r>
        </a:p>
      </dgm:t>
    </dgm:pt>
    <dgm:pt modelId="{FD476E49-4D8F-4962-8DC8-184D87EC1C04}" type="parTrans" cxnId="{D59D1192-B586-4477-B348-9650576361CC}">
      <dgm:prSet/>
      <dgm:spPr/>
      <dgm:t>
        <a:bodyPr/>
        <a:lstStyle/>
        <a:p>
          <a:endParaRPr lang="fr-CA"/>
        </a:p>
      </dgm:t>
    </dgm:pt>
    <dgm:pt modelId="{56ED9276-8FE9-44D2-B2F0-EFB2726B7B58}" type="sibTrans" cxnId="{D59D1192-B586-4477-B348-9650576361CC}">
      <dgm:prSet/>
      <dgm:spPr/>
      <dgm:t>
        <a:bodyPr/>
        <a:lstStyle/>
        <a:p>
          <a:endParaRPr lang="fr-CA"/>
        </a:p>
      </dgm:t>
    </dgm:pt>
    <dgm:pt modelId="{9B4FB4F4-5403-476E-B14F-59ED16DF0CB3}">
      <dgm:prSet phldrT="[Texte]"/>
      <dgm:spPr>
        <a:solidFill>
          <a:schemeClr val="accent2"/>
        </a:solidFill>
      </dgm:spPr>
      <dgm:t>
        <a:bodyPr/>
        <a:lstStyle/>
        <a:p>
          <a:r>
            <a:rPr lang="fr-CA" dirty="0"/>
            <a:t>Paragraphe</a:t>
          </a:r>
        </a:p>
      </dgm:t>
    </dgm:pt>
    <dgm:pt modelId="{DA26DA6E-B38C-4C0F-8488-16EC7C296A78}" type="parTrans" cxnId="{D9E2F5CC-D933-480D-A54A-41406D5B3E1A}">
      <dgm:prSet/>
      <dgm:spPr/>
      <dgm:t>
        <a:bodyPr/>
        <a:lstStyle/>
        <a:p>
          <a:endParaRPr lang="fr-CA"/>
        </a:p>
      </dgm:t>
    </dgm:pt>
    <dgm:pt modelId="{6EB1B8D7-E1F4-4F0E-A0B2-627B75FC8B49}" type="sibTrans" cxnId="{D9E2F5CC-D933-480D-A54A-41406D5B3E1A}">
      <dgm:prSet/>
      <dgm:spPr/>
      <dgm:t>
        <a:bodyPr/>
        <a:lstStyle/>
        <a:p>
          <a:endParaRPr lang="fr-CA"/>
        </a:p>
      </dgm:t>
    </dgm:pt>
    <dgm:pt modelId="{3DCCC03E-D44C-40EE-89F4-33455BA5FF81}">
      <dgm:prSet phldrT="[Texte]"/>
      <dgm:spPr/>
      <dgm:t>
        <a:bodyPr/>
        <a:lstStyle/>
        <a:p>
          <a:r>
            <a:rPr lang="fr-CA" dirty="0"/>
            <a:t>Caractère</a:t>
          </a:r>
        </a:p>
      </dgm:t>
    </dgm:pt>
    <dgm:pt modelId="{F76EBBFA-3CAC-4B26-9B4C-2A1E41273353}" type="parTrans" cxnId="{AB9F143F-E841-4935-95DC-8863341C34E0}">
      <dgm:prSet/>
      <dgm:spPr/>
      <dgm:t>
        <a:bodyPr/>
        <a:lstStyle/>
        <a:p>
          <a:endParaRPr lang="fr-CA"/>
        </a:p>
      </dgm:t>
    </dgm:pt>
    <dgm:pt modelId="{E3C69128-2FE5-49D0-A8BB-519D79D5657E}" type="sibTrans" cxnId="{AB9F143F-E841-4935-95DC-8863341C34E0}">
      <dgm:prSet/>
      <dgm:spPr/>
      <dgm:t>
        <a:bodyPr/>
        <a:lstStyle/>
        <a:p>
          <a:endParaRPr lang="fr-CA"/>
        </a:p>
      </dgm:t>
    </dgm:pt>
    <dgm:pt modelId="{FE4BE9DF-0DB7-4504-B373-D5EFA3129E00}" type="pres">
      <dgm:prSet presAssocID="{146501D3-AF36-402F-BF76-65F0869D14A0}" presName="Name0" presStyleCnt="0">
        <dgm:presLayoutVars>
          <dgm:dir/>
          <dgm:animLvl val="lvl"/>
          <dgm:resizeHandles val="exact"/>
        </dgm:presLayoutVars>
      </dgm:prSet>
      <dgm:spPr/>
    </dgm:pt>
    <dgm:pt modelId="{C10F7C03-AD25-43CE-8C49-862708EE3EC4}" type="pres">
      <dgm:prSet presAssocID="{8DFE641C-B868-4234-BF89-785362845B21}" presName="Name8" presStyleCnt="0"/>
      <dgm:spPr/>
    </dgm:pt>
    <dgm:pt modelId="{DFF44374-AA38-4C36-9735-81FB0323B300}" type="pres">
      <dgm:prSet presAssocID="{8DFE641C-B868-4234-BF89-785362845B21}" presName="level" presStyleLbl="node1" presStyleIdx="0" presStyleCnt="4">
        <dgm:presLayoutVars>
          <dgm:chMax val="1"/>
          <dgm:bulletEnabled val="1"/>
        </dgm:presLayoutVars>
      </dgm:prSet>
      <dgm:spPr/>
    </dgm:pt>
    <dgm:pt modelId="{7D2C586C-A62E-4F2A-8EA0-077974B543BD}" type="pres">
      <dgm:prSet presAssocID="{8DFE641C-B868-4234-BF89-785362845B2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1B3BEBE-235B-47CA-A637-F2E44FC7F2B0}" type="pres">
      <dgm:prSet presAssocID="{63DB8B30-FD52-4F1D-8D7B-9D84D1563267}" presName="Name8" presStyleCnt="0"/>
      <dgm:spPr/>
    </dgm:pt>
    <dgm:pt modelId="{74AEA576-1B03-4B72-8578-940AD9D45741}" type="pres">
      <dgm:prSet presAssocID="{63DB8B30-FD52-4F1D-8D7B-9D84D1563267}" presName="level" presStyleLbl="node1" presStyleIdx="1" presStyleCnt="4">
        <dgm:presLayoutVars>
          <dgm:chMax val="1"/>
          <dgm:bulletEnabled val="1"/>
        </dgm:presLayoutVars>
      </dgm:prSet>
      <dgm:spPr/>
    </dgm:pt>
    <dgm:pt modelId="{D6BF777C-1938-409D-A976-40B7F0FD3076}" type="pres">
      <dgm:prSet presAssocID="{63DB8B30-FD52-4F1D-8D7B-9D84D156326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264AD1D-F0D4-46A2-8E9A-830D20E69222}" type="pres">
      <dgm:prSet presAssocID="{9B4FB4F4-5403-476E-B14F-59ED16DF0CB3}" presName="Name8" presStyleCnt="0"/>
      <dgm:spPr/>
    </dgm:pt>
    <dgm:pt modelId="{B2CA4B00-026B-4485-A6A8-F26B7D4E3913}" type="pres">
      <dgm:prSet presAssocID="{9B4FB4F4-5403-476E-B14F-59ED16DF0CB3}" presName="level" presStyleLbl="node1" presStyleIdx="2" presStyleCnt="4">
        <dgm:presLayoutVars>
          <dgm:chMax val="1"/>
          <dgm:bulletEnabled val="1"/>
        </dgm:presLayoutVars>
      </dgm:prSet>
      <dgm:spPr/>
    </dgm:pt>
    <dgm:pt modelId="{B7BD6EE8-F8F8-4CD2-9411-149154A3BEB8}" type="pres">
      <dgm:prSet presAssocID="{9B4FB4F4-5403-476E-B14F-59ED16DF0CB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00AEE1E-07B2-4ACE-ADF2-8AF4433EFE05}" type="pres">
      <dgm:prSet presAssocID="{3DCCC03E-D44C-40EE-89F4-33455BA5FF81}" presName="Name8" presStyleCnt="0"/>
      <dgm:spPr/>
    </dgm:pt>
    <dgm:pt modelId="{07E30712-953B-44E1-B7A8-637A293A001D}" type="pres">
      <dgm:prSet presAssocID="{3DCCC03E-D44C-40EE-89F4-33455BA5FF81}" presName="level" presStyleLbl="node1" presStyleIdx="3" presStyleCnt="4">
        <dgm:presLayoutVars>
          <dgm:chMax val="1"/>
          <dgm:bulletEnabled val="1"/>
        </dgm:presLayoutVars>
      </dgm:prSet>
      <dgm:spPr/>
    </dgm:pt>
    <dgm:pt modelId="{2664D8FF-E9ED-48FB-9C80-F3BA392EB0F4}" type="pres">
      <dgm:prSet presAssocID="{3DCCC03E-D44C-40EE-89F4-33455BA5FF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17E621C-215F-4291-89B5-C4D701EA33A8}" type="presOf" srcId="{63DB8B30-FD52-4F1D-8D7B-9D84D1563267}" destId="{74AEA576-1B03-4B72-8578-940AD9D45741}" srcOrd="0" destOrd="0" presId="urn:microsoft.com/office/officeart/2005/8/layout/pyramid1"/>
    <dgm:cxn modelId="{C5D8EA36-131C-44BD-8977-0A45DE1FA2C3}" srcId="{146501D3-AF36-402F-BF76-65F0869D14A0}" destId="{8DFE641C-B868-4234-BF89-785362845B21}" srcOrd="0" destOrd="0" parTransId="{17644E1E-06DB-46AA-8BD5-56DB8CD296F8}" sibTransId="{8074BCDB-BD7C-43D4-B001-75DA6C8D99F1}"/>
    <dgm:cxn modelId="{AB9F143F-E841-4935-95DC-8863341C34E0}" srcId="{146501D3-AF36-402F-BF76-65F0869D14A0}" destId="{3DCCC03E-D44C-40EE-89F4-33455BA5FF81}" srcOrd="3" destOrd="0" parTransId="{F76EBBFA-3CAC-4B26-9B4C-2A1E41273353}" sibTransId="{E3C69128-2FE5-49D0-A8BB-519D79D5657E}"/>
    <dgm:cxn modelId="{9A029D46-6E53-486D-8162-50861B8A981A}" type="presOf" srcId="{8DFE641C-B868-4234-BF89-785362845B21}" destId="{DFF44374-AA38-4C36-9735-81FB0323B300}" srcOrd="0" destOrd="0" presId="urn:microsoft.com/office/officeart/2005/8/layout/pyramid1"/>
    <dgm:cxn modelId="{ECC43E47-32CE-4C15-A365-13D1E3B6DA65}" type="presOf" srcId="{3DCCC03E-D44C-40EE-89F4-33455BA5FF81}" destId="{07E30712-953B-44E1-B7A8-637A293A001D}" srcOrd="0" destOrd="0" presId="urn:microsoft.com/office/officeart/2005/8/layout/pyramid1"/>
    <dgm:cxn modelId="{A281A470-6055-4202-8261-04C26C40BDAF}" type="presOf" srcId="{146501D3-AF36-402F-BF76-65F0869D14A0}" destId="{FE4BE9DF-0DB7-4504-B373-D5EFA3129E00}" srcOrd="0" destOrd="0" presId="urn:microsoft.com/office/officeart/2005/8/layout/pyramid1"/>
    <dgm:cxn modelId="{2BE90F81-6ACB-4113-A088-D841AA4781E7}" type="presOf" srcId="{9B4FB4F4-5403-476E-B14F-59ED16DF0CB3}" destId="{B2CA4B00-026B-4485-A6A8-F26B7D4E3913}" srcOrd="0" destOrd="0" presId="urn:microsoft.com/office/officeart/2005/8/layout/pyramid1"/>
    <dgm:cxn modelId="{D59D1192-B586-4477-B348-9650576361CC}" srcId="{146501D3-AF36-402F-BF76-65F0869D14A0}" destId="{63DB8B30-FD52-4F1D-8D7B-9D84D1563267}" srcOrd="1" destOrd="0" parTransId="{FD476E49-4D8F-4962-8DC8-184D87EC1C04}" sibTransId="{56ED9276-8FE9-44D2-B2F0-EFB2726B7B58}"/>
    <dgm:cxn modelId="{BA19239E-3585-4F04-A271-81A97D630662}" type="presOf" srcId="{8DFE641C-B868-4234-BF89-785362845B21}" destId="{7D2C586C-A62E-4F2A-8EA0-077974B543BD}" srcOrd="1" destOrd="0" presId="urn:microsoft.com/office/officeart/2005/8/layout/pyramid1"/>
    <dgm:cxn modelId="{608AF6B0-1AF3-4B02-BED0-CD49A3C49452}" type="presOf" srcId="{9B4FB4F4-5403-476E-B14F-59ED16DF0CB3}" destId="{B7BD6EE8-F8F8-4CD2-9411-149154A3BEB8}" srcOrd="1" destOrd="0" presId="urn:microsoft.com/office/officeart/2005/8/layout/pyramid1"/>
    <dgm:cxn modelId="{8252F3CB-B5A1-45D7-8042-8270D6B09665}" type="presOf" srcId="{3DCCC03E-D44C-40EE-89F4-33455BA5FF81}" destId="{2664D8FF-E9ED-48FB-9C80-F3BA392EB0F4}" srcOrd="1" destOrd="0" presId="urn:microsoft.com/office/officeart/2005/8/layout/pyramid1"/>
    <dgm:cxn modelId="{D9E2F5CC-D933-480D-A54A-41406D5B3E1A}" srcId="{146501D3-AF36-402F-BF76-65F0869D14A0}" destId="{9B4FB4F4-5403-476E-B14F-59ED16DF0CB3}" srcOrd="2" destOrd="0" parTransId="{DA26DA6E-B38C-4C0F-8488-16EC7C296A78}" sibTransId="{6EB1B8D7-E1F4-4F0E-A0B2-627B75FC8B49}"/>
    <dgm:cxn modelId="{95D70AEE-DDCA-4710-81C7-9FBF1FC1B770}" type="presOf" srcId="{63DB8B30-FD52-4F1D-8D7B-9D84D1563267}" destId="{D6BF777C-1938-409D-A976-40B7F0FD3076}" srcOrd="1" destOrd="0" presId="urn:microsoft.com/office/officeart/2005/8/layout/pyramid1"/>
    <dgm:cxn modelId="{A37B96C6-6589-4A85-A9FA-D0CC7D3230FA}" type="presParOf" srcId="{FE4BE9DF-0DB7-4504-B373-D5EFA3129E00}" destId="{C10F7C03-AD25-43CE-8C49-862708EE3EC4}" srcOrd="0" destOrd="0" presId="urn:microsoft.com/office/officeart/2005/8/layout/pyramid1"/>
    <dgm:cxn modelId="{A1B25E22-CD59-4579-8016-3DC5473B713D}" type="presParOf" srcId="{C10F7C03-AD25-43CE-8C49-862708EE3EC4}" destId="{DFF44374-AA38-4C36-9735-81FB0323B300}" srcOrd="0" destOrd="0" presId="urn:microsoft.com/office/officeart/2005/8/layout/pyramid1"/>
    <dgm:cxn modelId="{715FA08F-8DB9-4F32-AD90-8F70972F1CC4}" type="presParOf" srcId="{C10F7C03-AD25-43CE-8C49-862708EE3EC4}" destId="{7D2C586C-A62E-4F2A-8EA0-077974B543BD}" srcOrd="1" destOrd="0" presId="urn:microsoft.com/office/officeart/2005/8/layout/pyramid1"/>
    <dgm:cxn modelId="{EC56F351-5295-4357-B9C4-1FF8608D96EF}" type="presParOf" srcId="{FE4BE9DF-0DB7-4504-B373-D5EFA3129E00}" destId="{71B3BEBE-235B-47CA-A637-F2E44FC7F2B0}" srcOrd="1" destOrd="0" presId="urn:microsoft.com/office/officeart/2005/8/layout/pyramid1"/>
    <dgm:cxn modelId="{E6DCF10B-8FB1-43AF-AA93-ED517A9DA90F}" type="presParOf" srcId="{71B3BEBE-235B-47CA-A637-F2E44FC7F2B0}" destId="{74AEA576-1B03-4B72-8578-940AD9D45741}" srcOrd="0" destOrd="0" presId="urn:microsoft.com/office/officeart/2005/8/layout/pyramid1"/>
    <dgm:cxn modelId="{AE6BA46A-2B1D-4958-A283-CA134809141C}" type="presParOf" srcId="{71B3BEBE-235B-47CA-A637-F2E44FC7F2B0}" destId="{D6BF777C-1938-409D-A976-40B7F0FD3076}" srcOrd="1" destOrd="0" presId="urn:microsoft.com/office/officeart/2005/8/layout/pyramid1"/>
    <dgm:cxn modelId="{53CFE665-726A-4639-B65D-366422BFE373}" type="presParOf" srcId="{FE4BE9DF-0DB7-4504-B373-D5EFA3129E00}" destId="{D264AD1D-F0D4-46A2-8E9A-830D20E69222}" srcOrd="2" destOrd="0" presId="urn:microsoft.com/office/officeart/2005/8/layout/pyramid1"/>
    <dgm:cxn modelId="{76787BC4-20C4-48AD-8701-AC1134F6B4EB}" type="presParOf" srcId="{D264AD1D-F0D4-46A2-8E9A-830D20E69222}" destId="{B2CA4B00-026B-4485-A6A8-F26B7D4E3913}" srcOrd="0" destOrd="0" presId="urn:microsoft.com/office/officeart/2005/8/layout/pyramid1"/>
    <dgm:cxn modelId="{A4488F26-4EEF-40FE-A5FE-18AA61A1A9E0}" type="presParOf" srcId="{D264AD1D-F0D4-46A2-8E9A-830D20E69222}" destId="{B7BD6EE8-F8F8-4CD2-9411-149154A3BEB8}" srcOrd="1" destOrd="0" presId="urn:microsoft.com/office/officeart/2005/8/layout/pyramid1"/>
    <dgm:cxn modelId="{5611CBFA-8095-4FD3-BF33-B36E2473408B}" type="presParOf" srcId="{FE4BE9DF-0DB7-4504-B373-D5EFA3129E00}" destId="{C00AEE1E-07B2-4ACE-ADF2-8AF4433EFE05}" srcOrd="3" destOrd="0" presId="urn:microsoft.com/office/officeart/2005/8/layout/pyramid1"/>
    <dgm:cxn modelId="{6F7C3B55-B3FE-4300-8CC6-5974D4C8254D}" type="presParOf" srcId="{C00AEE1E-07B2-4ACE-ADF2-8AF4433EFE05}" destId="{07E30712-953B-44E1-B7A8-637A293A001D}" srcOrd="0" destOrd="0" presId="urn:microsoft.com/office/officeart/2005/8/layout/pyramid1"/>
    <dgm:cxn modelId="{68ABD831-E413-49EB-A731-FC954B15C5B6}" type="presParOf" srcId="{C00AEE1E-07B2-4ACE-ADF2-8AF4433EFE05}" destId="{2664D8FF-E9ED-48FB-9C80-F3BA392EB0F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6501D3-AF36-402F-BF76-65F0869D14A0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8DFE641C-B868-4234-BF89-785362845B21}">
      <dgm:prSet phldrT="[Texte]"/>
      <dgm:spPr>
        <a:solidFill>
          <a:schemeClr val="accent2"/>
        </a:solidFill>
      </dgm:spPr>
      <dgm:t>
        <a:bodyPr/>
        <a:lstStyle/>
        <a:p>
          <a:r>
            <a:rPr lang="fr-CA"/>
            <a:t>Section</a:t>
          </a:r>
          <a:endParaRPr lang="fr-CA" dirty="0"/>
        </a:p>
      </dgm:t>
    </dgm:pt>
    <dgm:pt modelId="{17644E1E-06DB-46AA-8BD5-56DB8CD296F8}" type="parTrans" cxnId="{C5D8EA36-131C-44BD-8977-0A45DE1FA2C3}">
      <dgm:prSet/>
      <dgm:spPr/>
      <dgm:t>
        <a:bodyPr/>
        <a:lstStyle/>
        <a:p>
          <a:endParaRPr lang="fr-CA"/>
        </a:p>
      </dgm:t>
    </dgm:pt>
    <dgm:pt modelId="{8074BCDB-BD7C-43D4-B001-75DA6C8D99F1}" type="sibTrans" cxnId="{C5D8EA36-131C-44BD-8977-0A45DE1FA2C3}">
      <dgm:prSet/>
      <dgm:spPr/>
      <dgm:t>
        <a:bodyPr/>
        <a:lstStyle/>
        <a:p>
          <a:endParaRPr lang="fr-CA"/>
        </a:p>
      </dgm:t>
    </dgm:pt>
    <dgm:pt modelId="{63DB8B30-FD52-4F1D-8D7B-9D84D1563267}">
      <dgm:prSet phldrT="[Texte]"/>
      <dgm:spPr>
        <a:solidFill>
          <a:schemeClr val="accent2"/>
        </a:solidFill>
      </dgm:spPr>
      <dgm:t>
        <a:bodyPr/>
        <a:lstStyle/>
        <a:p>
          <a:r>
            <a:rPr lang="fr-CA" dirty="0"/>
            <a:t>Page</a:t>
          </a:r>
        </a:p>
      </dgm:t>
    </dgm:pt>
    <dgm:pt modelId="{FD476E49-4D8F-4962-8DC8-184D87EC1C04}" type="parTrans" cxnId="{D59D1192-B586-4477-B348-9650576361CC}">
      <dgm:prSet/>
      <dgm:spPr/>
      <dgm:t>
        <a:bodyPr/>
        <a:lstStyle/>
        <a:p>
          <a:endParaRPr lang="fr-CA"/>
        </a:p>
      </dgm:t>
    </dgm:pt>
    <dgm:pt modelId="{56ED9276-8FE9-44D2-B2F0-EFB2726B7B58}" type="sibTrans" cxnId="{D59D1192-B586-4477-B348-9650576361CC}">
      <dgm:prSet/>
      <dgm:spPr/>
      <dgm:t>
        <a:bodyPr/>
        <a:lstStyle/>
        <a:p>
          <a:endParaRPr lang="fr-CA"/>
        </a:p>
      </dgm:t>
    </dgm:pt>
    <dgm:pt modelId="{9B4FB4F4-5403-476E-B14F-59ED16DF0CB3}">
      <dgm:prSet phldrT="[Texte]"/>
      <dgm:spPr>
        <a:solidFill>
          <a:schemeClr val="accent5"/>
        </a:solidFill>
      </dgm:spPr>
      <dgm:t>
        <a:bodyPr/>
        <a:lstStyle/>
        <a:p>
          <a:r>
            <a:rPr lang="fr-CA" dirty="0"/>
            <a:t>Paragraphe</a:t>
          </a:r>
        </a:p>
      </dgm:t>
    </dgm:pt>
    <dgm:pt modelId="{DA26DA6E-B38C-4C0F-8488-16EC7C296A78}" type="parTrans" cxnId="{D9E2F5CC-D933-480D-A54A-41406D5B3E1A}">
      <dgm:prSet/>
      <dgm:spPr/>
      <dgm:t>
        <a:bodyPr/>
        <a:lstStyle/>
        <a:p>
          <a:endParaRPr lang="fr-CA"/>
        </a:p>
      </dgm:t>
    </dgm:pt>
    <dgm:pt modelId="{6EB1B8D7-E1F4-4F0E-A0B2-627B75FC8B49}" type="sibTrans" cxnId="{D9E2F5CC-D933-480D-A54A-41406D5B3E1A}">
      <dgm:prSet/>
      <dgm:spPr/>
      <dgm:t>
        <a:bodyPr/>
        <a:lstStyle/>
        <a:p>
          <a:endParaRPr lang="fr-CA"/>
        </a:p>
      </dgm:t>
    </dgm:pt>
    <dgm:pt modelId="{3DCCC03E-D44C-40EE-89F4-33455BA5FF81}">
      <dgm:prSet phldrT="[Texte]"/>
      <dgm:spPr>
        <a:solidFill>
          <a:schemeClr val="accent2"/>
        </a:solidFill>
      </dgm:spPr>
      <dgm:t>
        <a:bodyPr/>
        <a:lstStyle/>
        <a:p>
          <a:r>
            <a:rPr lang="fr-CA" dirty="0"/>
            <a:t>Caractère</a:t>
          </a:r>
        </a:p>
      </dgm:t>
    </dgm:pt>
    <dgm:pt modelId="{F76EBBFA-3CAC-4B26-9B4C-2A1E41273353}" type="parTrans" cxnId="{AB9F143F-E841-4935-95DC-8863341C34E0}">
      <dgm:prSet/>
      <dgm:spPr/>
      <dgm:t>
        <a:bodyPr/>
        <a:lstStyle/>
        <a:p>
          <a:endParaRPr lang="fr-CA"/>
        </a:p>
      </dgm:t>
    </dgm:pt>
    <dgm:pt modelId="{E3C69128-2FE5-49D0-A8BB-519D79D5657E}" type="sibTrans" cxnId="{AB9F143F-E841-4935-95DC-8863341C34E0}">
      <dgm:prSet/>
      <dgm:spPr/>
      <dgm:t>
        <a:bodyPr/>
        <a:lstStyle/>
        <a:p>
          <a:endParaRPr lang="fr-CA"/>
        </a:p>
      </dgm:t>
    </dgm:pt>
    <dgm:pt modelId="{FE4BE9DF-0DB7-4504-B373-D5EFA3129E00}" type="pres">
      <dgm:prSet presAssocID="{146501D3-AF36-402F-BF76-65F0869D14A0}" presName="Name0" presStyleCnt="0">
        <dgm:presLayoutVars>
          <dgm:dir/>
          <dgm:animLvl val="lvl"/>
          <dgm:resizeHandles val="exact"/>
        </dgm:presLayoutVars>
      </dgm:prSet>
      <dgm:spPr/>
    </dgm:pt>
    <dgm:pt modelId="{C10F7C03-AD25-43CE-8C49-862708EE3EC4}" type="pres">
      <dgm:prSet presAssocID="{8DFE641C-B868-4234-BF89-785362845B21}" presName="Name8" presStyleCnt="0"/>
      <dgm:spPr/>
    </dgm:pt>
    <dgm:pt modelId="{DFF44374-AA38-4C36-9735-81FB0323B300}" type="pres">
      <dgm:prSet presAssocID="{8DFE641C-B868-4234-BF89-785362845B21}" presName="level" presStyleLbl="node1" presStyleIdx="0" presStyleCnt="4">
        <dgm:presLayoutVars>
          <dgm:chMax val="1"/>
          <dgm:bulletEnabled val="1"/>
        </dgm:presLayoutVars>
      </dgm:prSet>
      <dgm:spPr/>
    </dgm:pt>
    <dgm:pt modelId="{7D2C586C-A62E-4F2A-8EA0-077974B543BD}" type="pres">
      <dgm:prSet presAssocID="{8DFE641C-B868-4234-BF89-785362845B2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1B3BEBE-235B-47CA-A637-F2E44FC7F2B0}" type="pres">
      <dgm:prSet presAssocID="{63DB8B30-FD52-4F1D-8D7B-9D84D1563267}" presName="Name8" presStyleCnt="0"/>
      <dgm:spPr/>
    </dgm:pt>
    <dgm:pt modelId="{74AEA576-1B03-4B72-8578-940AD9D45741}" type="pres">
      <dgm:prSet presAssocID="{63DB8B30-FD52-4F1D-8D7B-9D84D1563267}" presName="level" presStyleLbl="node1" presStyleIdx="1" presStyleCnt="4">
        <dgm:presLayoutVars>
          <dgm:chMax val="1"/>
          <dgm:bulletEnabled val="1"/>
        </dgm:presLayoutVars>
      </dgm:prSet>
      <dgm:spPr/>
    </dgm:pt>
    <dgm:pt modelId="{D6BF777C-1938-409D-A976-40B7F0FD3076}" type="pres">
      <dgm:prSet presAssocID="{63DB8B30-FD52-4F1D-8D7B-9D84D156326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264AD1D-F0D4-46A2-8E9A-830D20E69222}" type="pres">
      <dgm:prSet presAssocID="{9B4FB4F4-5403-476E-B14F-59ED16DF0CB3}" presName="Name8" presStyleCnt="0"/>
      <dgm:spPr/>
    </dgm:pt>
    <dgm:pt modelId="{B2CA4B00-026B-4485-A6A8-F26B7D4E3913}" type="pres">
      <dgm:prSet presAssocID="{9B4FB4F4-5403-476E-B14F-59ED16DF0CB3}" presName="level" presStyleLbl="node1" presStyleIdx="2" presStyleCnt="4">
        <dgm:presLayoutVars>
          <dgm:chMax val="1"/>
          <dgm:bulletEnabled val="1"/>
        </dgm:presLayoutVars>
      </dgm:prSet>
      <dgm:spPr/>
    </dgm:pt>
    <dgm:pt modelId="{B7BD6EE8-F8F8-4CD2-9411-149154A3BEB8}" type="pres">
      <dgm:prSet presAssocID="{9B4FB4F4-5403-476E-B14F-59ED16DF0CB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00AEE1E-07B2-4ACE-ADF2-8AF4433EFE05}" type="pres">
      <dgm:prSet presAssocID="{3DCCC03E-D44C-40EE-89F4-33455BA5FF81}" presName="Name8" presStyleCnt="0"/>
      <dgm:spPr/>
    </dgm:pt>
    <dgm:pt modelId="{07E30712-953B-44E1-B7A8-637A293A001D}" type="pres">
      <dgm:prSet presAssocID="{3DCCC03E-D44C-40EE-89F4-33455BA5FF81}" presName="level" presStyleLbl="node1" presStyleIdx="3" presStyleCnt="4">
        <dgm:presLayoutVars>
          <dgm:chMax val="1"/>
          <dgm:bulletEnabled val="1"/>
        </dgm:presLayoutVars>
      </dgm:prSet>
      <dgm:spPr/>
    </dgm:pt>
    <dgm:pt modelId="{2664D8FF-E9ED-48FB-9C80-F3BA392EB0F4}" type="pres">
      <dgm:prSet presAssocID="{3DCCC03E-D44C-40EE-89F4-33455BA5FF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17E621C-215F-4291-89B5-C4D701EA33A8}" type="presOf" srcId="{63DB8B30-FD52-4F1D-8D7B-9D84D1563267}" destId="{74AEA576-1B03-4B72-8578-940AD9D45741}" srcOrd="0" destOrd="0" presId="urn:microsoft.com/office/officeart/2005/8/layout/pyramid1"/>
    <dgm:cxn modelId="{C5D8EA36-131C-44BD-8977-0A45DE1FA2C3}" srcId="{146501D3-AF36-402F-BF76-65F0869D14A0}" destId="{8DFE641C-B868-4234-BF89-785362845B21}" srcOrd="0" destOrd="0" parTransId="{17644E1E-06DB-46AA-8BD5-56DB8CD296F8}" sibTransId="{8074BCDB-BD7C-43D4-B001-75DA6C8D99F1}"/>
    <dgm:cxn modelId="{AB9F143F-E841-4935-95DC-8863341C34E0}" srcId="{146501D3-AF36-402F-BF76-65F0869D14A0}" destId="{3DCCC03E-D44C-40EE-89F4-33455BA5FF81}" srcOrd="3" destOrd="0" parTransId="{F76EBBFA-3CAC-4B26-9B4C-2A1E41273353}" sibTransId="{E3C69128-2FE5-49D0-A8BB-519D79D5657E}"/>
    <dgm:cxn modelId="{9A029D46-6E53-486D-8162-50861B8A981A}" type="presOf" srcId="{8DFE641C-B868-4234-BF89-785362845B21}" destId="{DFF44374-AA38-4C36-9735-81FB0323B300}" srcOrd="0" destOrd="0" presId="urn:microsoft.com/office/officeart/2005/8/layout/pyramid1"/>
    <dgm:cxn modelId="{ECC43E47-32CE-4C15-A365-13D1E3B6DA65}" type="presOf" srcId="{3DCCC03E-D44C-40EE-89F4-33455BA5FF81}" destId="{07E30712-953B-44E1-B7A8-637A293A001D}" srcOrd="0" destOrd="0" presId="urn:microsoft.com/office/officeart/2005/8/layout/pyramid1"/>
    <dgm:cxn modelId="{A281A470-6055-4202-8261-04C26C40BDAF}" type="presOf" srcId="{146501D3-AF36-402F-BF76-65F0869D14A0}" destId="{FE4BE9DF-0DB7-4504-B373-D5EFA3129E00}" srcOrd="0" destOrd="0" presId="urn:microsoft.com/office/officeart/2005/8/layout/pyramid1"/>
    <dgm:cxn modelId="{2BE90F81-6ACB-4113-A088-D841AA4781E7}" type="presOf" srcId="{9B4FB4F4-5403-476E-B14F-59ED16DF0CB3}" destId="{B2CA4B00-026B-4485-A6A8-F26B7D4E3913}" srcOrd="0" destOrd="0" presId="urn:microsoft.com/office/officeart/2005/8/layout/pyramid1"/>
    <dgm:cxn modelId="{D59D1192-B586-4477-B348-9650576361CC}" srcId="{146501D3-AF36-402F-BF76-65F0869D14A0}" destId="{63DB8B30-FD52-4F1D-8D7B-9D84D1563267}" srcOrd="1" destOrd="0" parTransId="{FD476E49-4D8F-4962-8DC8-184D87EC1C04}" sibTransId="{56ED9276-8FE9-44D2-B2F0-EFB2726B7B58}"/>
    <dgm:cxn modelId="{BA19239E-3585-4F04-A271-81A97D630662}" type="presOf" srcId="{8DFE641C-B868-4234-BF89-785362845B21}" destId="{7D2C586C-A62E-4F2A-8EA0-077974B543BD}" srcOrd="1" destOrd="0" presId="urn:microsoft.com/office/officeart/2005/8/layout/pyramid1"/>
    <dgm:cxn modelId="{608AF6B0-1AF3-4B02-BED0-CD49A3C49452}" type="presOf" srcId="{9B4FB4F4-5403-476E-B14F-59ED16DF0CB3}" destId="{B7BD6EE8-F8F8-4CD2-9411-149154A3BEB8}" srcOrd="1" destOrd="0" presId="urn:microsoft.com/office/officeart/2005/8/layout/pyramid1"/>
    <dgm:cxn modelId="{8252F3CB-B5A1-45D7-8042-8270D6B09665}" type="presOf" srcId="{3DCCC03E-D44C-40EE-89F4-33455BA5FF81}" destId="{2664D8FF-E9ED-48FB-9C80-F3BA392EB0F4}" srcOrd="1" destOrd="0" presId="urn:microsoft.com/office/officeart/2005/8/layout/pyramid1"/>
    <dgm:cxn modelId="{D9E2F5CC-D933-480D-A54A-41406D5B3E1A}" srcId="{146501D3-AF36-402F-BF76-65F0869D14A0}" destId="{9B4FB4F4-5403-476E-B14F-59ED16DF0CB3}" srcOrd="2" destOrd="0" parTransId="{DA26DA6E-B38C-4C0F-8488-16EC7C296A78}" sibTransId="{6EB1B8D7-E1F4-4F0E-A0B2-627B75FC8B49}"/>
    <dgm:cxn modelId="{95D70AEE-DDCA-4710-81C7-9FBF1FC1B770}" type="presOf" srcId="{63DB8B30-FD52-4F1D-8D7B-9D84D1563267}" destId="{D6BF777C-1938-409D-A976-40B7F0FD3076}" srcOrd="1" destOrd="0" presId="urn:microsoft.com/office/officeart/2005/8/layout/pyramid1"/>
    <dgm:cxn modelId="{A37B96C6-6589-4A85-A9FA-D0CC7D3230FA}" type="presParOf" srcId="{FE4BE9DF-0DB7-4504-B373-D5EFA3129E00}" destId="{C10F7C03-AD25-43CE-8C49-862708EE3EC4}" srcOrd="0" destOrd="0" presId="urn:microsoft.com/office/officeart/2005/8/layout/pyramid1"/>
    <dgm:cxn modelId="{A1B25E22-CD59-4579-8016-3DC5473B713D}" type="presParOf" srcId="{C10F7C03-AD25-43CE-8C49-862708EE3EC4}" destId="{DFF44374-AA38-4C36-9735-81FB0323B300}" srcOrd="0" destOrd="0" presId="urn:microsoft.com/office/officeart/2005/8/layout/pyramid1"/>
    <dgm:cxn modelId="{715FA08F-8DB9-4F32-AD90-8F70972F1CC4}" type="presParOf" srcId="{C10F7C03-AD25-43CE-8C49-862708EE3EC4}" destId="{7D2C586C-A62E-4F2A-8EA0-077974B543BD}" srcOrd="1" destOrd="0" presId="urn:microsoft.com/office/officeart/2005/8/layout/pyramid1"/>
    <dgm:cxn modelId="{EC56F351-5295-4357-B9C4-1FF8608D96EF}" type="presParOf" srcId="{FE4BE9DF-0DB7-4504-B373-D5EFA3129E00}" destId="{71B3BEBE-235B-47CA-A637-F2E44FC7F2B0}" srcOrd="1" destOrd="0" presId="urn:microsoft.com/office/officeart/2005/8/layout/pyramid1"/>
    <dgm:cxn modelId="{E6DCF10B-8FB1-43AF-AA93-ED517A9DA90F}" type="presParOf" srcId="{71B3BEBE-235B-47CA-A637-F2E44FC7F2B0}" destId="{74AEA576-1B03-4B72-8578-940AD9D45741}" srcOrd="0" destOrd="0" presId="urn:microsoft.com/office/officeart/2005/8/layout/pyramid1"/>
    <dgm:cxn modelId="{AE6BA46A-2B1D-4958-A283-CA134809141C}" type="presParOf" srcId="{71B3BEBE-235B-47CA-A637-F2E44FC7F2B0}" destId="{D6BF777C-1938-409D-A976-40B7F0FD3076}" srcOrd="1" destOrd="0" presId="urn:microsoft.com/office/officeart/2005/8/layout/pyramid1"/>
    <dgm:cxn modelId="{53CFE665-726A-4639-B65D-366422BFE373}" type="presParOf" srcId="{FE4BE9DF-0DB7-4504-B373-D5EFA3129E00}" destId="{D264AD1D-F0D4-46A2-8E9A-830D20E69222}" srcOrd="2" destOrd="0" presId="urn:microsoft.com/office/officeart/2005/8/layout/pyramid1"/>
    <dgm:cxn modelId="{76787BC4-20C4-48AD-8701-AC1134F6B4EB}" type="presParOf" srcId="{D264AD1D-F0D4-46A2-8E9A-830D20E69222}" destId="{B2CA4B00-026B-4485-A6A8-F26B7D4E3913}" srcOrd="0" destOrd="0" presId="urn:microsoft.com/office/officeart/2005/8/layout/pyramid1"/>
    <dgm:cxn modelId="{A4488F26-4EEF-40FE-A5FE-18AA61A1A9E0}" type="presParOf" srcId="{D264AD1D-F0D4-46A2-8E9A-830D20E69222}" destId="{B7BD6EE8-F8F8-4CD2-9411-149154A3BEB8}" srcOrd="1" destOrd="0" presId="urn:microsoft.com/office/officeart/2005/8/layout/pyramid1"/>
    <dgm:cxn modelId="{5611CBFA-8095-4FD3-BF33-B36E2473408B}" type="presParOf" srcId="{FE4BE9DF-0DB7-4504-B373-D5EFA3129E00}" destId="{C00AEE1E-07B2-4ACE-ADF2-8AF4433EFE05}" srcOrd="3" destOrd="0" presId="urn:microsoft.com/office/officeart/2005/8/layout/pyramid1"/>
    <dgm:cxn modelId="{6F7C3B55-B3FE-4300-8CC6-5974D4C8254D}" type="presParOf" srcId="{C00AEE1E-07B2-4ACE-ADF2-8AF4433EFE05}" destId="{07E30712-953B-44E1-B7A8-637A293A001D}" srcOrd="0" destOrd="0" presId="urn:microsoft.com/office/officeart/2005/8/layout/pyramid1"/>
    <dgm:cxn modelId="{68ABD831-E413-49EB-A731-FC954B15C5B6}" type="presParOf" srcId="{C00AEE1E-07B2-4ACE-ADF2-8AF4433EFE05}" destId="{2664D8FF-E9ED-48FB-9C80-F3BA392EB0F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6501D3-AF36-402F-BF76-65F0869D14A0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8DFE641C-B868-4234-BF89-785362845B21}">
      <dgm:prSet phldrT="[Texte]"/>
      <dgm:spPr>
        <a:solidFill>
          <a:schemeClr val="accent2"/>
        </a:solidFill>
      </dgm:spPr>
      <dgm:t>
        <a:bodyPr/>
        <a:lstStyle/>
        <a:p>
          <a:r>
            <a:rPr lang="fr-CA"/>
            <a:t>Section</a:t>
          </a:r>
          <a:endParaRPr lang="fr-CA" dirty="0"/>
        </a:p>
      </dgm:t>
    </dgm:pt>
    <dgm:pt modelId="{17644E1E-06DB-46AA-8BD5-56DB8CD296F8}" type="parTrans" cxnId="{C5D8EA36-131C-44BD-8977-0A45DE1FA2C3}">
      <dgm:prSet/>
      <dgm:spPr/>
      <dgm:t>
        <a:bodyPr/>
        <a:lstStyle/>
        <a:p>
          <a:endParaRPr lang="fr-CA"/>
        </a:p>
      </dgm:t>
    </dgm:pt>
    <dgm:pt modelId="{8074BCDB-BD7C-43D4-B001-75DA6C8D99F1}" type="sibTrans" cxnId="{C5D8EA36-131C-44BD-8977-0A45DE1FA2C3}">
      <dgm:prSet/>
      <dgm:spPr/>
      <dgm:t>
        <a:bodyPr/>
        <a:lstStyle/>
        <a:p>
          <a:endParaRPr lang="fr-CA"/>
        </a:p>
      </dgm:t>
    </dgm:pt>
    <dgm:pt modelId="{63DB8B30-FD52-4F1D-8D7B-9D84D1563267}">
      <dgm:prSet phldrT="[Texte]"/>
      <dgm:spPr>
        <a:solidFill>
          <a:schemeClr val="accent5"/>
        </a:solidFill>
      </dgm:spPr>
      <dgm:t>
        <a:bodyPr/>
        <a:lstStyle/>
        <a:p>
          <a:r>
            <a:rPr lang="fr-CA" dirty="0"/>
            <a:t>Page</a:t>
          </a:r>
        </a:p>
      </dgm:t>
    </dgm:pt>
    <dgm:pt modelId="{FD476E49-4D8F-4962-8DC8-184D87EC1C04}" type="parTrans" cxnId="{D59D1192-B586-4477-B348-9650576361CC}">
      <dgm:prSet/>
      <dgm:spPr/>
      <dgm:t>
        <a:bodyPr/>
        <a:lstStyle/>
        <a:p>
          <a:endParaRPr lang="fr-CA"/>
        </a:p>
      </dgm:t>
    </dgm:pt>
    <dgm:pt modelId="{56ED9276-8FE9-44D2-B2F0-EFB2726B7B58}" type="sibTrans" cxnId="{D59D1192-B586-4477-B348-9650576361CC}">
      <dgm:prSet/>
      <dgm:spPr/>
      <dgm:t>
        <a:bodyPr/>
        <a:lstStyle/>
        <a:p>
          <a:endParaRPr lang="fr-CA"/>
        </a:p>
      </dgm:t>
    </dgm:pt>
    <dgm:pt modelId="{9B4FB4F4-5403-476E-B14F-59ED16DF0CB3}">
      <dgm:prSet phldrT="[Texte]"/>
      <dgm:spPr>
        <a:solidFill>
          <a:schemeClr val="accent2"/>
        </a:solidFill>
      </dgm:spPr>
      <dgm:t>
        <a:bodyPr/>
        <a:lstStyle/>
        <a:p>
          <a:r>
            <a:rPr lang="fr-CA" dirty="0"/>
            <a:t>Paragraphe</a:t>
          </a:r>
        </a:p>
      </dgm:t>
    </dgm:pt>
    <dgm:pt modelId="{DA26DA6E-B38C-4C0F-8488-16EC7C296A78}" type="parTrans" cxnId="{D9E2F5CC-D933-480D-A54A-41406D5B3E1A}">
      <dgm:prSet/>
      <dgm:spPr/>
      <dgm:t>
        <a:bodyPr/>
        <a:lstStyle/>
        <a:p>
          <a:endParaRPr lang="fr-CA"/>
        </a:p>
      </dgm:t>
    </dgm:pt>
    <dgm:pt modelId="{6EB1B8D7-E1F4-4F0E-A0B2-627B75FC8B49}" type="sibTrans" cxnId="{D9E2F5CC-D933-480D-A54A-41406D5B3E1A}">
      <dgm:prSet/>
      <dgm:spPr/>
      <dgm:t>
        <a:bodyPr/>
        <a:lstStyle/>
        <a:p>
          <a:endParaRPr lang="fr-CA"/>
        </a:p>
      </dgm:t>
    </dgm:pt>
    <dgm:pt modelId="{3DCCC03E-D44C-40EE-89F4-33455BA5FF81}">
      <dgm:prSet phldrT="[Texte]"/>
      <dgm:spPr>
        <a:solidFill>
          <a:schemeClr val="accent2"/>
        </a:solidFill>
      </dgm:spPr>
      <dgm:t>
        <a:bodyPr/>
        <a:lstStyle/>
        <a:p>
          <a:r>
            <a:rPr lang="fr-CA" dirty="0"/>
            <a:t>Caractère</a:t>
          </a:r>
        </a:p>
      </dgm:t>
    </dgm:pt>
    <dgm:pt modelId="{F76EBBFA-3CAC-4B26-9B4C-2A1E41273353}" type="parTrans" cxnId="{AB9F143F-E841-4935-95DC-8863341C34E0}">
      <dgm:prSet/>
      <dgm:spPr/>
      <dgm:t>
        <a:bodyPr/>
        <a:lstStyle/>
        <a:p>
          <a:endParaRPr lang="fr-CA"/>
        </a:p>
      </dgm:t>
    </dgm:pt>
    <dgm:pt modelId="{E3C69128-2FE5-49D0-A8BB-519D79D5657E}" type="sibTrans" cxnId="{AB9F143F-E841-4935-95DC-8863341C34E0}">
      <dgm:prSet/>
      <dgm:spPr/>
      <dgm:t>
        <a:bodyPr/>
        <a:lstStyle/>
        <a:p>
          <a:endParaRPr lang="fr-CA"/>
        </a:p>
      </dgm:t>
    </dgm:pt>
    <dgm:pt modelId="{FE4BE9DF-0DB7-4504-B373-D5EFA3129E00}" type="pres">
      <dgm:prSet presAssocID="{146501D3-AF36-402F-BF76-65F0869D14A0}" presName="Name0" presStyleCnt="0">
        <dgm:presLayoutVars>
          <dgm:dir/>
          <dgm:animLvl val="lvl"/>
          <dgm:resizeHandles val="exact"/>
        </dgm:presLayoutVars>
      </dgm:prSet>
      <dgm:spPr/>
    </dgm:pt>
    <dgm:pt modelId="{C10F7C03-AD25-43CE-8C49-862708EE3EC4}" type="pres">
      <dgm:prSet presAssocID="{8DFE641C-B868-4234-BF89-785362845B21}" presName="Name8" presStyleCnt="0"/>
      <dgm:spPr/>
    </dgm:pt>
    <dgm:pt modelId="{DFF44374-AA38-4C36-9735-81FB0323B300}" type="pres">
      <dgm:prSet presAssocID="{8DFE641C-B868-4234-BF89-785362845B21}" presName="level" presStyleLbl="node1" presStyleIdx="0" presStyleCnt="4">
        <dgm:presLayoutVars>
          <dgm:chMax val="1"/>
          <dgm:bulletEnabled val="1"/>
        </dgm:presLayoutVars>
      </dgm:prSet>
      <dgm:spPr/>
    </dgm:pt>
    <dgm:pt modelId="{7D2C586C-A62E-4F2A-8EA0-077974B543BD}" type="pres">
      <dgm:prSet presAssocID="{8DFE641C-B868-4234-BF89-785362845B2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1B3BEBE-235B-47CA-A637-F2E44FC7F2B0}" type="pres">
      <dgm:prSet presAssocID="{63DB8B30-FD52-4F1D-8D7B-9D84D1563267}" presName="Name8" presStyleCnt="0"/>
      <dgm:spPr/>
    </dgm:pt>
    <dgm:pt modelId="{74AEA576-1B03-4B72-8578-940AD9D45741}" type="pres">
      <dgm:prSet presAssocID="{63DB8B30-FD52-4F1D-8D7B-9D84D1563267}" presName="level" presStyleLbl="node1" presStyleIdx="1" presStyleCnt="4">
        <dgm:presLayoutVars>
          <dgm:chMax val="1"/>
          <dgm:bulletEnabled val="1"/>
        </dgm:presLayoutVars>
      </dgm:prSet>
      <dgm:spPr/>
    </dgm:pt>
    <dgm:pt modelId="{D6BF777C-1938-409D-A976-40B7F0FD3076}" type="pres">
      <dgm:prSet presAssocID="{63DB8B30-FD52-4F1D-8D7B-9D84D156326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264AD1D-F0D4-46A2-8E9A-830D20E69222}" type="pres">
      <dgm:prSet presAssocID="{9B4FB4F4-5403-476E-B14F-59ED16DF0CB3}" presName="Name8" presStyleCnt="0"/>
      <dgm:spPr/>
    </dgm:pt>
    <dgm:pt modelId="{B2CA4B00-026B-4485-A6A8-F26B7D4E3913}" type="pres">
      <dgm:prSet presAssocID="{9B4FB4F4-5403-476E-B14F-59ED16DF0CB3}" presName="level" presStyleLbl="node1" presStyleIdx="2" presStyleCnt="4">
        <dgm:presLayoutVars>
          <dgm:chMax val="1"/>
          <dgm:bulletEnabled val="1"/>
        </dgm:presLayoutVars>
      </dgm:prSet>
      <dgm:spPr/>
    </dgm:pt>
    <dgm:pt modelId="{B7BD6EE8-F8F8-4CD2-9411-149154A3BEB8}" type="pres">
      <dgm:prSet presAssocID="{9B4FB4F4-5403-476E-B14F-59ED16DF0CB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00AEE1E-07B2-4ACE-ADF2-8AF4433EFE05}" type="pres">
      <dgm:prSet presAssocID="{3DCCC03E-D44C-40EE-89F4-33455BA5FF81}" presName="Name8" presStyleCnt="0"/>
      <dgm:spPr/>
    </dgm:pt>
    <dgm:pt modelId="{07E30712-953B-44E1-B7A8-637A293A001D}" type="pres">
      <dgm:prSet presAssocID="{3DCCC03E-D44C-40EE-89F4-33455BA5FF81}" presName="level" presStyleLbl="node1" presStyleIdx="3" presStyleCnt="4">
        <dgm:presLayoutVars>
          <dgm:chMax val="1"/>
          <dgm:bulletEnabled val="1"/>
        </dgm:presLayoutVars>
      </dgm:prSet>
      <dgm:spPr/>
    </dgm:pt>
    <dgm:pt modelId="{2664D8FF-E9ED-48FB-9C80-F3BA392EB0F4}" type="pres">
      <dgm:prSet presAssocID="{3DCCC03E-D44C-40EE-89F4-33455BA5FF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17E621C-215F-4291-89B5-C4D701EA33A8}" type="presOf" srcId="{63DB8B30-FD52-4F1D-8D7B-9D84D1563267}" destId="{74AEA576-1B03-4B72-8578-940AD9D45741}" srcOrd="0" destOrd="0" presId="urn:microsoft.com/office/officeart/2005/8/layout/pyramid1"/>
    <dgm:cxn modelId="{C5D8EA36-131C-44BD-8977-0A45DE1FA2C3}" srcId="{146501D3-AF36-402F-BF76-65F0869D14A0}" destId="{8DFE641C-B868-4234-BF89-785362845B21}" srcOrd="0" destOrd="0" parTransId="{17644E1E-06DB-46AA-8BD5-56DB8CD296F8}" sibTransId="{8074BCDB-BD7C-43D4-B001-75DA6C8D99F1}"/>
    <dgm:cxn modelId="{AB9F143F-E841-4935-95DC-8863341C34E0}" srcId="{146501D3-AF36-402F-BF76-65F0869D14A0}" destId="{3DCCC03E-D44C-40EE-89F4-33455BA5FF81}" srcOrd="3" destOrd="0" parTransId="{F76EBBFA-3CAC-4B26-9B4C-2A1E41273353}" sibTransId="{E3C69128-2FE5-49D0-A8BB-519D79D5657E}"/>
    <dgm:cxn modelId="{9A029D46-6E53-486D-8162-50861B8A981A}" type="presOf" srcId="{8DFE641C-B868-4234-BF89-785362845B21}" destId="{DFF44374-AA38-4C36-9735-81FB0323B300}" srcOrd="0" destOrd="0" presId="urn:microsoft.com/office/officeart/2005/8/layout/pyramid1"/>
    <dgm:cxn modelId="{ECC43E47-32CE-4C15-A365-13D1E3B6DA65}" type="presOf" srcId="{3DCCC03E-D44C-40EE-89F4-33455BA5FF81}" destId="{07E30712-953B-44E1-B7A8-637A293A001D}" srcOrd="0" destOrd="0" presId="urn:microsoft.com/office/officeart/2005/8/layout/pyramid1"/>
    <dgm:cxn modelId="{A281A470-6055-4202-8261-04C26C40BDAF}" type="presOf" srcId="{146501D3-AF36-402F-BF76-65F0869D14A0}" destId="{FE4BE9DF-0DB7-4504-B373-D5EFA3129E00}" srcOrd="0" destOrd="0" presId="urn:microsoft.com/office/officeart/2005/8/layout/pyramid1"/>
    <dgm:cxn modelId="{2BE90F81-6ACB-4113-A088-D841AA4781E7}" type="presOf" srcId="{9B4FB4F4-5403-476E-B14F-59ED16DF0CB3}" destId="{B2CA4B00-026B-4485-A6A8-F26B7D4E3913}" srcOrd="0" destOrd="0" presId="urn:microsoft.com/office/officeart/2005/8/layout/pyramid1"/>
    <dgm:cxn modelId="{D59D1192-B586-4477-B348-9650576361CC}" srcId="{146501D3-AF36-402F-BF76-65F0869D14A0}" destId="{63DB8B30-FD52-4F1D-8D7B-9D84D1563267}" srcOrd="1" destOrd="0" parTransId="{FD476E49-4D8F-4962-8DC8-184D87EC1C04}" sibTransId="{56ED9276-8FE9-44D2-B2F0-EFB2726B7B58}"/>
    <dgm:cxn modelId="{BA19239E-3585-4F04-A271-81A97D630662}" type="presOf" srcId="{8DFE641C-B868-4234-BF89-785362845B21}" destId="{7D2C586C-A62E-4F2A-8EA0-077974B543BD}" srcOrd="1" destOrd="0" presId="urn:microsoft.com/office/officeart/2005/8/layout/pyramid1"/>
    <dgm:cxn modelId="{608AF6B0-1AF3-4B02-BED0-CD49A3C49452}" type="presOf" srcId="{9B4FB4F4-5403-476E-B14F-59ED16DF0CB3}" destId="{B7BD6EE8-F8F8-4CD2-9411-149154A3BEB8}" srcOrd="1" destOrd="0" presId="urn:microsoft.com/office/officeart/2005/8/layout/pyramid1"/>
    <dgm:cxn modelId="{8252F3CB-B5A1-45D7-8042-8270D6B09665}" type="presOf" srcId="{3DCCC03E-D44C-40EE-89F4-33455BA5FF81}" destId="{2664D8FF-E9ED-48FB-9C80-F3BA392EB0F4}" srcOrd="1" destOrd="0" presId="urn:microsoft.com/office/officeart/2005/8/layout/pyramid1"/>
    <dgm:cxn modelId="{D9E2F5CC-D933-480D-A54A-41406D5B3E1A}" srcId="{146501D3-AF36-402F-BF76-65F0869D14A0}" destId="{9B4FB4F4-5403-476E-B14F-59ED16DF0CB3}" srcOrd="2" destOrd="0" parTransId="{DA26DA6E-B38C-4C0F-8488-16EC7C296A78}" sibTransId="{6EB1B8D7-E1F4-4F0E-A0B2-627B75FC8B49}"/>
    <dgm:cxn modelId="{95D70AEE-DDCA-4710-81C7-9FBF1FC1B770}" type="presOf" srcId="{63DB8B30-FD52-4F1D-8D7B-9D84D1563267}" destId="{D6BF777C-1938-409D-A976-40B7F0FD3076}" srcOrd="1" destOrd="0" presId="urn:microsoft.com/office/officeart/2005/8/layout/pyramid1"/>
    <dgm:cxn modelId="{A37B96C6-6589-4A85-A9FA-D0CC7D3230FA}" type="presParOf" srcId="{FE4BE9DF-0DB7-4504-B373-D5EFA3129E00}" destId="{C10F7C03-AD25-43CE-8C49-862708EE3EC4}" srcOrd="0" destOrd="0" presId="urn:microsoft.com/office/officeart/2005/8/layout/pyramid1"/>
    <dgm:cxn modelId="{A1B25E22-CD59-4579-8016-3DC5473B713D}" type="presParOf" srcId="{C10F7C03-AD25-43CE-8C49-862708EE3EC4}" destId="{DFF44374-AA38-4C36-9735-81FB0323B300}" srcOrd="0" destOrd="0" presId="urn:microsoft.com/office/officeart/2005/8/layout/pyramid1"/>
    <dgm:cxn modelId="{715FA08F-8DB9-4F32-AD90-8F70972F1CC4}" type="presParOf" srcId="{C10F7C03-AD25-43CE-8C49-862708EE3EC4}" destId="{7D2C586C-A62E-4F2A-8EA0-077974B543BD}" srcOrd="1" destOrd="0" presId="urn:microsoft.com/office/officeart/2005/8/layout/pyramid1"/>
    <dgm:cxn modelId="{EC56F351-5295-4357-B9C4-1FF8608D96EF}" type="presParOf" srcId="{FE4BE9DF-0DB7-4504-B373-D5EFA3129E00}" destId="{71B3BEBE-235B-47CA-A637-F2E44FC7F2B0}" srcOrd="1" destOrd="0" presId="urn:microsoft.com/office/officeart/2005/8/layout/pyramid1"/>
    <dgm:cxn modelId="{E6DCF10B-8FB1-43AF-AA93-ED517A9DA90F}" type="presParOf" srcId="{71B3BEBE-235B-47CA-A637-F2E44FC7F2B0}" destId="{74AEA576-1B03-4B72-8578-940AD9D45741}" srcOrd="0" destOrd="0" presId="urn:microsoft.com/office/officeart/2005/8/layout/pyramid1"/>
    <dgm:cxn modelId="{AE6BA46A-2B1D-4958-A283-CA134809141C}" type="presParOf" srcId="{71B3BEBE-235B-47CA-A637-F2E44FC7F2B0}" destId="{D6BF777C-1938-409D-A976-40B7F0FD3076}" srcOrd="1" destOrd="0" presId="urn:microsoft.com/office/officeart/2005/8/layout/pyramid1"/>
    <dgm:cxn modelId="{53CFE665-726A-4639-B65D-366422BFE373}" type="presParOf" srcId="{FE4BE9DF-0DB7-4504-B373-D5EFA3129E00}" destId="{D264AD1D-F0D4-46A2-8E9A-830D20E69222}" srcOrd="2" destOrd="0" presId="urn:microsoft.com/office/officeart/2005/8/layout/pyramid1"/>
    <dgm:cxn modelId="{76787BC4-20C4-48AD-8701-AC1134F6B4EB}" type="presParOf" srcId="{D264AD1D-F0D4-46A2-8E9A-830D20E69222}" destId="{B2CA4B00-026B-4485-A6A8-F26B7D4E3913}" srcOrd="0" destOrd="0" presId="urn:microsoft.com/office/officeart/2005/8/layout/pyramid1"/>
    <dgm:cxn modelId="{A4488F26-4EEF-40FE-A5FE-18AA61A1A9E0}" type="presParOf" srcId="{D264AD1D-F0D4-46A2-8E9A-830D20E69222}" destId="{B7BD6EE8-F8F8-4CD2-9411-149154A3BEB8}" srcOrd="1" destOrd="0" presId="urn:microsoft.com/office/officeart/2005/8/layout/pyramid1"/>
    <dgm:cxn modelId="{5611CBFA-8095-4FD3-BF33-B36E2473408B}" type="presParOf" srcId="{FE4BE9DF-0DB7-4504-B373-D5EFA3129E00}" destId="{C00AEE1E-07B2-4ACE-ADF2-8AF4433EFE05}" srcOrd="3" destOrd="0" presId="urn:microsoft.com/office/officeart/2005/8/layout/pyramid1"/>
    <dgm:cxn modelId="{6F7C3B55-B3FE-4300-8CC6-5974D4C8254D}" type="presParOf" srcId="{C00AEE1E-07B2-4ACE-ADF2-8AF4433EFE05}" destId="{07E30712-953B-44E1-B7A8-637A293A001D}" srcOrd="0" destOrd="0" presId="urn:microsoft.com/office/officeart/2005/8/layout/pyramid1"/>
    <dgm:cxn modelId="{68ABD831-E413-49EB-A731-FC954B15C5B6}" type="presParOf" srcId="{C00AEE1E-07B2-4ACE-ADF2-8AF4433EFE05}" destId="{2664D8FF-E9ED-48FB-9C80-F3BA392EB0F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6501D3-AF36-402F-BF76-65F0869D14A0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8DFE641C-B868-4234-BF89-785362845B21}">
      <dgm:prSet phldrT="[Texte]"/>
      <dgm:spPr>
        <a:solidFill>
          <a:schemeClr val="accent5"/>
        </a:solidFill>
      </dgm:spPr>
      <dgm:t>
        <a:bodyPr/>
        <a:lstStyle/>
        <a:p>
          <a:r>
            <a:rPr lang="fr-CA"/>
            <a:t>Section</a:t>
          </a:r>
          <a:endParaRPr lang="fr-CA" dirty="0"/>
        </a:p>
      </dgm:t>
    </dgm:pt>
    <dgm:pt modelId="{17644E1E-06DB-46AA-8BD5-56DB8CD296F8}" type="parTrans" cxnId="{C5D8EA36-131C-44BD-8977-0A45DE1FA2C3}">
      <dgm:prSet/>
      <dgm:spPr/>
      <dgm:t>
        <a:bodyPr/>
        <a:lstStyle/>
        <a:p>
          <a:endParaRPr lang="fr-CA"/>
        </a:p>
      </dgm:t>
    </dgm:pt>
    <dgm:pt modelId="{8074BCDB-BD7C-43D4-B001-75DA6C8D99F1}" type="sibTrans" cxnId="{C5D8EA36-131C-44BD-8977-0A45DE1FA2C3}">
      <dgm:prSet/>
      <dgm:spPr/>
      <dgm:t>
        <a:bodyPr/>
        <a:lstStyle/>
        <a:p>
          <a:endParaRPr lang="fr-CA"/>
        </a:p>
      </dgm:t>
    </dgm:pt>
    <dgm:pt modelId="{63DB8B30-FD52-4F1D-8D7B-9D84D1563267}">
      <dgm:prSet phldrT="[Texte]"/>
      <dgm:spPr>
        <a:solidFill>
          <a:schemeClr val="accent2"/>
        </a:solidFill>
      </dgm:spPr>
      <dgm:t>
        <a:bodyPr/>
        <a:lstStyle/>
        <a:p>
          <a:r>
            <a:rPr lang="fr-CA" dirty="0"/>
            <a:t>Page</a:t>
          </a:r>
        </a:p>
      </dgm:t>
    </dgm:pt>
    <dgm:pt modelId="{FD476E49-4D8F-4962-8DC8-184D87EC1C04}" type="parTrans" cxnId="{D59D1192-B586-4477-B348-9650576361CC}">
      <dgm:prSet/>
      <dgm:spPr/>
      <dgm:t>
        <a:bodyPr/>
        <a:lstStyle/>
        <a:p>
          <a:endParaRPr lang="fr-CA"/>
        </a:p>
      </dgm:t>
    </dgm:pt>
    <dgm:pt modelId="{56ED9276-8FE9-44D2-B2F0-EFB2726B7B58}" type="sibTrans" cxnId="{D59D1192-B586-4477-B348-9650576361CC}">
      <dgm:prSet/>
      <dgm:spPr/>
      <dgm:t>
        <a:bodyPr/>
        <a:lstStyle/>
        <a:p>
          <a:endParaRPr lang="fr-CA"/>
        </a:p>
      </dgm:t>
    </dgm:pt>
    <dgm:pt modelId="{9B4FB4F4-5403-476E-B14F-59ED16DF0CB3}">
      <dgm:prSet phldrT="[Texte]"/>
      <dgm:spPr>
        <a:solidFill>
          <a:schemeClr val="accent2"/>
        </a:solidFill>
      </dgm:spPr>
      <dgm:t>
        <a:bodyPr/>
        <a:lstStyle/>
        <a:p>
          <a:r>
            <a:rPr lang="fr-CA" dirty="0"/>
            <a:t>Paragraphe</a:t>
          </a:r>
        </a:p>
      </dgm:t>
    </dgm:pt>
    <dgm:pt modelId="{DA26DA6E-B38C-4C0F-8488-16EC7C296A78}" type="parTrans" cxnId="{D9E2F5CC-D933-480D-A54A-41406D5B3E1A}">
      <dgm:prSet/>
      <dgm:spPr/>
      <dgm:t>
        <a:bodyPr/>
        <a:lstStyle/>
        <a:p>
          <a:endParaRPr lang="fr-CA"/>
        </a:p>
      </dgm:t>
    </dgm:pt>
    <dgm:pt modelId="{6EB1B8D7-E1F4-4F0E-A0B2-627B75FC8B49}" type="sibTrans" cxnId="{D9E2F5CC-D933-480D-A54A-41406D5B3E1A}">
      <dgm:prSet/>
      <dgm:spPr/>
      <dgm:t>
        <a:bodyPr/>
        <a:lstStyle/>
        <a:p>
          <a:endParaRPr lang="fr-CA"/>
        </a:p>
      </dgm:t>
    </dgm:pt>
    <dgm:pt modelId="{3DCCC03E-D44C-40EE-89F4-33455BA5FF81}">
      <dgm:prSet phldrT="[Texte]"/>
      <dgm:spPr>
        <a:solidFill>
          <a:schemeClr val="accent2"/>
        </a:solidFill>
      </dgm:spPr>
      <dgm:t>
        <a:bodyPr/>
        <a:lstStyle/>
        <a:p>
          <a:r>
            <a:rPr lang="fr-CA" dirty="0"/>
            <a:t>Caractère</a:t>
          </a:r>
        </a:p>
      </dgm:t>
    </dgm:pt>
    <dgm:pt modelId="{F76EBBFA-3CAC-4B26-9B4C-2A1E41273353}" type="parTrans" cxnId="{AB9F143F-E841-4935-95DC-8863341C34E0}">
      <dgm:prSet/>
      <dgm:spPr/>
      <dgm:t>
        <a:bodyPr/>
        <a:lstStyle/>
        <a:p>
          <a:endParaRPr lang="fr-CA"/>
        </a:p>
      </dgm:t>
    </dgm:pt>
    <dgm:pt modelId="{E3C69128-2FE5-49D0-A8BB-519D79D5657E}" type="sibTrans" cxnId="{AB9F143F-E841-4935-95DC-8863341C34E0}">
      <dgm:prSet/>
      <dgm:spPr/>
      <dgm:t>
        <a:bodyPr/>
        <a:lstStyle/>
        <a:p>
          <a:endParaRPr lang="fr-CA"/>
        </a:p>
      </dgm:t>
    </dgm:pt>
    <dgm:pt modelId="{FE4BE9DF-0DB7-4504-B373-D5EFA3129E00}" type="pres">
      <dgm:prSet presAssocID="{146501D3-AF36-402F-BF76-65F0869D14A0}" presName="Name0" presStyleCnt="0">
        <dgm:presLayoutVars>
          <dgm:dir/>
          <dgm:animLvl val="lvl"/>
          <dgm:resizeHandles val="exact"/>
        </dgm:presLayoutVars>
      </dgm:prSet>
      <dgm:spPr/>
    </dgm:pt>
    <dgm:pt modelId="{C10F7C03-AD25-43CE-8C49-862708EE3EC4}" type="pres">
      <dgm:prSet presAssocID="{8DFE641C-B868-4234-BF89-785362845B21}" presName="Name8" presStyleCnt="0"/>
      <dgm:spPr/>
    </dgm:pt>
    <dgm:pt modelId="{DFF44374-AA38-4C36-9735-81FB0323B300}" type="pres">
      <dgm:prSet presAssocID="{8DFE641C-B868-4234-BF89-785362845B21}" presName="level" presStyleLbl="node1" presStyleIdx="0" presStyleCnt="4">
        <dgm:presLayoutVars>
          <dgm:chMax val="1"/>
          <dgm:bulletEnabled val="1"/>
        </dgm:presLayoutVars>
      </dgm:prSet>
      <dgm:spPr/>
    </dgm:pt>
    <dgm:pt modelId="{7D2C586C-A62E-4F2A-8EA0-077974B543BD}" type="pres">
      <dgm:prSet presAssocID="{8DFE641C-B868-4234-BF89-785362845B2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1B3BEBE-235B-47CA-A637-F2E44FC7F2B0}" type="pres">
      <dgm:prSet presAssocID="{63DB8B30-FD52-4F1D-8D7B-9D84D1563267}" presName="Name8" presStyleCnt="0"/>
      <dgm:spPr/>
    </dgm:pt>
    <dgm:pt modelId="{74AEA576-1B03-4B72-8578-940AD9D45741}" type="pres">
      <dgm:prSet presAssocID="{63DB8B30-FD52-4F1D-8D7B-9D84D1563267}" presName="level" presStyleLbl="node1" presStyleIdx="1" presStyleCnt="4">
        <dgm:presLayoutVars>
          <dgm:chMax val="1"/>
          <dgm:bulletEnabled val="1"/>
        </dgm:presLayoutVars>
      </dgm:prSet>
      <dgm:spPr/>
    </dgm:pt>
    <dgm:pt modelId="{D6BF777C-1938-409D-A976-40B7F0FD3076}" type="pres">
      <dgm:prSet presAssocID="{63DB8B30-FD52-4F1D-8D7B-9D84D156326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264AD1D-F0D4-46A2-8E9A-830D20E69222}" type="pres">
      <dgm:prSet presAssocID="{9B4FB4F4-5403-476E-B14F-59ED16DF0CB3}" presName="Name8" presStyleCnt="0"/>
      <dgm:spPr/>
    </dgm:pt>
    <dgm:pt modelId="{B2CA4B00-026B-4485-A6A8-F26B7D4E3913}" type="pres">
      <dgm:prSet presAssocID="{9B4FB4F4-5403-476E-B14F-59ED16DF0CB3}" presName="level" presStyleLbl="node1" presStyleIdx="2" presStyleCnt="4">
        <dgm:presLayoutVars>
          <dgm:chMax val="1"/>
          <dgm:bulletEnabled val="1"/>
        </dgm:presLayoutVars>
      </dgm:prSet>
      <dgm:spPr/>
    </dgm:pt>
    <dgm:pt modelId="{B7BD6EE8-F8F8-4CD2-9411-149154A3BEB8}" type="pres">
      <dgm:prSet presAssocID="{9B4FB4F4-5403-476E-B14F-59ED16DF0CB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00AEE1E-07B2-4ACE-ADF2-8AF4433EFE05}" type="pres">
      <dgm:prSet presAssocID="{3DCCC03E-D44C-40EE-89F4-33455BA5FF81}" presName="Name8" presStyleCnt="0"/>
      <dgm:spPr/>
    </dgm:pt>
    <dgm:pt modelId="{07E30712-953B-44E1-B7A8-637A293A001D}" type="pres">
      <dgm:prSet presAssocID="{3DCCC03E-D44C-40EE-89F4-33455BA5FF81}" presName="level" presStyleLbl="node1" presStyleIdx="3" presStyleCnt="4">
        <dgm:presLayoutVars>
          <dgm:chMax val="1"/>
          <dgm:bulletEnabled val="1"/>
        </dgm:presLayoutVars>
      </dgm:prSet>
      <dgm:spPr/>
    </dgm:pt>
    <dgm:pt modelId="{2664D8FF-E9ED-48FB-9C80-F3BA392EB0F4}" type="pres">
      <dgm:prSet presAssocID="{3DCCC03E-D44C-40EE-89F4-33455BA5FF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17E621C-215F-4291-89B5-C4D701EA33A8}" type="presOf" srcId="{63DB8B30-FD52-4F1D-8D7B-9D84D1563267}" destId="{74AEA576-1B03-4B72-8578-940AD9D45741}" srcOrd="0" destOrd="0" presId="urn:microsoft.com/office/officeart/2005/8/layout/pyramid1"/>
    <dgm:cxn modelId="{C5D8EA36-131C-44BD-8977-0A45DE1FA2C3}" srcId="{146501D3-AF36-402F-BF76-65F0869D14A0}" destId="{8DFE641C-B868-4234-BF89-785362845B21}" srcOrd="0" destOrd="0" parTransId="{17644E1E-06DB-46AA-8BD5-56DB8CD296F8}" sibTransId="{8074BCDB-BD7C-43D4-B001-75DA6C8D99F1}"/>
    <dgm:cxn modelId="{AB9F143F-E841-4935-95DC-8863341C34E0}" srcId="{146501D3-AF36-402F-BF76-65F0869D14A0}" destId="{3DCCC03E-D44C-40EE-89F4-33455BA5FF81}" srcOrd="3" destOrd="0" parTransId="{F76EBBFA-3CAC-4B26-9B4C-2A1E41273353}" sibTransId="{E3C69128-2FE5-49D0-A8BB-519D79D5657E}"/>
    <dgm:cxn modelId="{9A029D46-6E53-486D-8162-50861B8A981A}" type="presOf" srcId="{8DFE641C-B868-4234-BF89-785362845B21}" destId="{DFF44374-AA38-4C36-9735-81FB0323B300}" srcOrd="0" destOrd="0" presId="urn:microsoft.com/office/officeart/2005/8/layout/pyramid1"/>
    <dgm:cxn modelId="{ECC43E47-32CE-4C15-A365-13D1E3B6DA65}" type="presOf" srcId="{3DCCC03E-D44C-40EE-89F4-33455BA5FF81}" destId="{07E30712-953B-44E1-B7A8-637A293A001D}" srcOrd="0" destOrd="0" presId="urn:microsoft.com/office/officeart/2005/8/layout/pyramid1"/>
    <dgm:cxn modelId="{A281A470-6055-4202-8261-04C26C40BDAF}" type="presOf" srcId="{146501D3-AF36-402F-BF76-65F0869D14A0}" destId="{FE4BE9DF-0DB7-4504-B373-D5EFA3129E00}" srcOrd="0" destOrd="0" presId="urn:microsoft.com/office/officeart/2005/8/layout/pyramid1"/>
    <dgm:cxn modelId="{2BE90F81-6ACB-4113-A088-D841AA4781E7}" type="presOf" srcId="{9B4FB4F4-5403-476E-B14F-59ED16DF0CB3}" destId="{B2CA4B00-026B-4485-A6A8-F26B7D4E3913}" srcOrd="0" destOrd="0" presId="urn:microsoft.com/office/officeart/2005/8/layout/pyramid1"/>
    <dgm:cxn modelId="{D59D1192-B586-4477-B348-9650576361CC}" srcId="{146501D3-AF36-402F-BF76-65F0869D14A0}" destId="{63DB8B30-FD52-4F1D-8D7B-9D84D1563267}" srcOrd="1" destOrd="0" parTransId="{FD476E49-4D8F-4962-8DC8-184D87EC1C04}" sibTransId="{56ED9276-8FE9-44D2-B2F0-EFB2726B7B58}"/>
    <dgm:cxn modelId="{BA19239E-3585-4F04-A271-81A97D630662}" type="presOf" srcId="{8DFE641C-B868-4234-BF89-785362845B21}" destId="{7D2C586C-A62E-4F2A-8EA0-077974B543BD}" srcOrd="1" destOrd="0" presId="urn:microsoft.com/office/officeart/2005/8/layout/pyramid1"/>
    <dgm:cxn modelId="{608AF6B0-1AF3-4B02-BED0-CD49A3C49452}" type="presOf" srcId="{9B4FB4F4-5403-476E-B14F-59ED16DF0CB3}" destId="{B7BD6EE8-F8F8-4CD2-9411-149154A3BEB8}" srcOrd="1" destOrd="0" presId="urn:microsoft.com/office/officeart/2005/8/layout/pyramid1"/>
    <dgm:cxn modelId="{8252F3CB-B5A1-45D7-8042-8270D6B09665}" type="presOf" srcId="{3DCCC03E-D44C-40EE-89F4-33455BA5FF81}" destId="{2664D8FF-E9ED-48FB-9C80-F3BA392EB0F4}" srcOrd="1" destOrd="0" presId="urn:microsoft.com/office/officeart/2005/8/layout/pyramid1"/>
    <dgm:cxn modelId="{D9E2F5CC-D933-480D-A54A-41406D5B3E1A}" srcId="{146501D3-AF36-402F-BF76-65F0869D14A0}" destId="{9B4FB4F4-5403-476E-B14F-59ED16DF0CB3}" srcOrd="2" destOrd="0" parTransId="{DA26DA6E-B38C-4C0F-8488-16EC7C296A78}" sibTransId="{6EB1B8D7-E1F4-4F0E-A0B2-627B75FC8B49}"/>
    <dgm:cxn modelId="{95D70AEE-DDCA-4710-81C7-9FBF1FC1B770}" type="presOf" srcId="{63DB8B30-FD52-4F1D-8D7B-9D84D1563267}" destId="{D6BF777C-1938-409D-A976-40B7F0FD3076}" srcOrd="1" destOrd="0" presId="urn:microsoft.com/office/officeart/2005/8/layout/pyramid1"/>
    <dgm:cxn modelId="{A37B96C6-6589-4A85-A9FA-D0CC7D3230FA}" type="presParOf" srcId="{FE4BE9DF-0DB7-4504-B373-D5EFA3129E00}" destId="{C10F7C03-AD25-43CE-8C49-862708EE3EC4}" srcOrd="0" destOrd="0" presId="urn:microsoft.com/office/officeart/2005/8/layout/pyramid1"/>
    <dgm:cxn modelId="{A1B25E22-CD59-4579-8016-3DC5473B713D}" type="presParOf" srcId="{C10F7C03-AD25-43CE-8C49-862708EE3EC4}" destId="{DFF44374-AA38-4C36-9735-81FB0323B300}" srcOrd="0" destOrd="0" presId="urn:microsoft.com/office/officeart/2005/8/layout/pyramid1"/>
    <dgm:cxn modelId="{715FA08F-8DB9-4F32-AD90-8F70972F1CC4}" type="presParOf" srcId="{C10F7C03-AD25-43CE-8C49-862708EE3EC4}" destId="{7D2C586C-A62E-4F2A-8EA0-077974B543BD}" srcOrd="1" destOrd="0" presId="urn:microsoft.com/office/officeart/2005/8/layout/pyramid1"/>
    <dgm:cxn modelId="{EC56F351-5295-4357-B9C4-1FF8608D96EF}" type="presParOf" srcId="{FE4BE9DF-0DB7-4504-B373-D5EFA3129E00}" destId="{71B3BEBE-235B-47CA-A637-F2E44FC7F2B0}" srcOrd="1" destOrd="0" presId="urn:microsoft.com/office/officeart/2005/8/layout/pyramid1"/>
    <dgm:cxn modelId="{E6DCF10B-8FB1-43AF-AA93-ED517A9DA90F}" type="presParOf" srcId="{71B3BEBE-235B-47CA-A637-F2E44FC7F2B0}" destId="{74AEA576-1B03-4B72-8578-940AD9D45741}" srcOrd="0" destOrd="0" presId="urn:microsoft.com/office/officeart/2005/8/layout/pyramid1"/>
    <dgm:cxn modelId="{AE6BA46A-2B1D-4958-A283-CA134809141C}" type="presParOf" srcId="{71B3BEBE-235B-47CA-A637-F2E44FC7F2B0}" destId="{D6BF777C-1938-409D-A976-40B7F0FD3076}" srcOrd="1" destOrd="0" presId="urn:microsoft.com/office/officeart/2005/8/layout/pyramid1"/>
    <dgm:cxn modelId="{53CFE665-726A-4639-B65D-366422BFE373}" type="presParOf" srcId="{FE4BE9DF-0DB7-4504-B373-D5EFA3129E00}" destId="{D264AD1D-F0D4-46A2-8E9A-830D20E69222}" srcOrd="2" destOrd="0" presId="urn:microsoft.com/office/officeart/2005/8/layout/pyramid1"/>
    <dgm:cxn modelId="{76787BC4-20C4-48AD-8701-AC1134F6B4EB}" type="presParOf" srcId="{D264AD1D-F0D4-46A2-8E9A-830D20E69222}" destId="{B2CA4B00-026B-4485-A6A8-F26B7D4E3913}" srcOrd="0" destOrd="0" presId="urn:microsoft.com/office/officeart/2005/8/layout/pyramid1"/>
    <dgm:cxn modelId="{A4488F26-4EEF-40FE-A5FE-18AA61A1A9E0}" type="presParOf" srcId="{D264AD1D-F0D4-46A2-8E9A-830D20E69222}" destId="{B7BD6EE8-F8F8-4CD2-9411-149154A3BEB8}" srcOrd="1" destOrd="0" presId="urn:microsoft.com/office/officeart/2005/8/layout/pyramid1"/>
    <dgm:cxn modelId="{5611CBFA-8095-4FD3-BF33-B36E2473408B}" type="presParOf" srcId="{FE4BE9DF-0DB7-4504-B373-D5EFA3129E00}" destId="{C00AEE1E-07B2-4ACE-ADF2-8AF4433EFE05}" srcOrd="3" destOrd="0" presId="urn:microsoft.com/office/officeart/2005/8/layout/pyramid1"/>
    <dgm:cxn modelId="{6F7C3B55-B3FE-4300-8CC6-5974D4C8254D}" type="presParOf" srcId="{C00AEE1E-07B2-4ACE-ADF2-8AF4433EFE05}" destId="{07E30712-953B-44E1-B7A8-637A293A001D}" srcOrd="0" destOrd="0" presId="urn:microsoft.com/office/officeart/2005/8/layout/pyramid1"/>
    <dgm:cxn modelId="{68ABD831-E413-49EB-A731-FC954B15C5B6}" type="presParOf" srcId="{C00AEE1E-07B2-4ACE-ADF2-8AF4433EFE05}" destId="{2664D8FF-E9ED-48FB-9C80-F3BA392EB0F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A51C6-F298-452D-899A-F98415A8D19D}">
      <dsp:nvSpPr>
        <dsp:cNvPr id="0" name=""/>
        <dsp:cNvSpPr/>
      </dsp:nvSpPr>
      <dsp:spPr>
        <a:xfrm>
          <a:off x="1782961" y="0"/>
          <a:ext cx="1188640" cy="1005681"/>
        </a:xfrm>
        <a:prstGeom prst="trapezoid">
          <a:avLst>
            <a:gd name="adj" fmla="val 5909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 dirty="0"/>
            <a:t>Section</a:t>
          </a:r>
        </a:p>
      </dsp:txBody>
      <dsp:txXfrm>
        <a:off x="1782961" y="0"/>
        <a:ext cx="1188640" cy="1005681"/>
      </dsp:txXfrm>
    </dsp:sp>
    <dsp:sp modelId="{05E3B804-7FFE-48EE-B5B0-6A9FB9880B9F}">
      <dsp:nvSpPr>
        <dsp:cNvPr id="0" name=""/>
        <dsp:cNvSpPr/>
      </dsp:nvSpPr>
      <dsp:spPr>
        <a:xfrm>
          <a:off x="1188640" y="1005681"/>
          <a:ext cx="2377281" cy="1005681"/>
        </a:xfrm>
        <a:prstGeom prst="trapezoid">
          <a:avLst>
            <a:gd name="adj" fmla="val 5909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 dirty="0"/>
            <a:t>Page</a:t>
          </a:r>
        </a:p>
      </dsp:txBody>
      <dsp:txXfrm>
        <a:off x="1604665" y="1005681"/>
        <a:ext cx="1545232" cy="1005681"/>
      </dsp:txXfrm>
    </dsp:sp>
    <dsp:sp modelId="{A0236AFB-6BE2-43CD-931F-35AD3279144B}">
      <dsp:nvSpPr>
        <dsp:cNvPr id="0" name=""/>
        <dsp:cNvSpPr/>
      </dsp:nvSpPr>
      <dsp:spPr>
        <a:xfrm>
          <a:off x="594320" y="2011362"/>
          <a:ext cx="3565922" cy="1005681"/>
        </a:xfrm>
        <a:prstGeom prst="trapezoid">
          <a:avLst>
            <a:gd name="adj" fmla="val 5909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 dirty="0"/>
            <a:t>Paragraphe</a:t>
          </a:r>
        </a:p>
      </dsp:txBody>
      <dsp:txXfrm>
        <a:off x="1218356" y="2011362"/>
        <a:ext cx="2317849" cy="1005681"/>
      </dsp:txXfrm>
    </dsp:sp>
    <dsp:sp modelId="{DCF97EB8-621C-4C67-826C-634E1988BE29}">
      <dsp:nvSpPr>
        <dsp:cNvPr id="0" name=""/>
        <dsp:cNvSpPr/>
      </dsp:nvSpPr>
      <dsp:spPr>
        <a:xfrm>
          <a:off x="0" y="3017043"/>
          <a:ext cx="4754563" cy="1005681"/>
        </a:xfrm>
        <a:prstGeom prst="trapezoid">
          <a:avLst>
            <a:gd name="adj" fmla="val 5909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 dirty="0"/>
            <a:t>Caractère</a:t>
          </a:r>
        </a:p>
      </dsp:txBody>
      <dsp:txXfrm>
        <a:off x="832048" y="3017043"/>
        <a:ext cx="3090465" cy="1005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44374-AA38-4C36-9735-81FB0323B300}">
      <dsp:nvSpPr>
        <dsp:cNvPr id="0" name=""/>
        <dsp:cNvSpPr/>
      </dsp:nvSpPr>
      <dsp:spPr>
        <a:xfrm>
          <a:off x="1782961" y="0"/>
          <a:ext cx="1188640" cy="1005681"/>
        </a:xfrm>
        <a:prstGeom prst="trapezoid">
          <a:avLst>
            <a:gd name="adj" fmla="val 59096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Section</a:t>
          </a:r>
          <a:endParaRPr lang="fr-CA" sz="2800" kern="1200" dirty="0"/>
        </a:p>
      </dsp:txBody>
      <dsp:txXfrm>
        <a:off x="1782961" y="0"/>
        <a:ext cx="1188640" cy="1005681"/>
      </dsp:txXfrm>
    </dsp:sp>
    <dsp:sp modelId="{74AEA576-1B03-4B72-8578-940AD9D45741}">
      <dsp:nvSpPr>
        <dsp:cNvPr id="0" name=""/>
        <dsp:cNvSpPr/>
      </dsp:nvSpPr>
      <dsp:spPr>
        <a:xfrm>
          <a:off x="1188640" y="1005681"/>
          <a:ext cx="2377281" cy="1005681"/>
        </a:xfrm>
        <a:prstGeom prst="trapezoid">
          <a:avLst>
            <a:gd name="adj" fmla="val 59096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 dirty="0"/>
            <a:t>Page</a:t>
          </a:r>
        </a:p>
      </dsp:txBody>
      <dsp:txXfrm>
        <a:off x="1604665" y="1005681"/>
        <a:ext cx="1545232" cy="1005681"/>
      </dsp:txXfrm>
    </dsp:sp>
    <dsp:sp modelId="{B2CA4B00-026B-4485-A6A8-F26B7D4E3913}">
      <dsp:nvSpPr>
        <dsp:cNvPr id="0" name=""/>
        <dsp:cNvSpPr/>
      </dsp:nvSpPr>
      <dsp:spPr>
        <a:xfrm>
          <a:off x="594320" y="2011362"/>
          <a:ext cx="3565922" cy="1005681"/>
        </a:xfrm>
        <a:prstGeom prst="trapezoid">
          <a:avLst>
            <a:gd name="adj" fmla="val 59096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 dirty="0"/>
            <a:t>Paragraphe</a:t>
          </a:r>
        </a:p>
      </dsp:txBody>
      <dsp:txXfrm>
        <a:off x="1218356" y="2011362"/>
        <a:ext cx="2317849" cy="1005681"/>
      </dsp:txXfrm>
    </dsp:sp>
    <dsp:sp modelId="{07E30712-953B-44E1-B7A8-637A293A001D}">
      <dsp:nvSpPr>
        <dsp:cNvPr id="0" name=""/>
        <dsp:cNvSpPr/>
      </dsp:nvSpPr>
      <dsp:spPr>
        <a:xfrm>
          <a:off x="0" y="3017043"/>
          <a:ext cx="4754563" cy="1005681"/>
        </a:xfrm>
        <a:prstGeom prst="trapezoid">
          <a:avLst>
            <a:gd name="adj" fmla="val 5909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 dirty="0"/>
            <a:t>Caractère</a:t>
          </a:r>
        </a:p>
      </dsp:txBody>
      <dsp:txXfrm>
        <a:off x="832048" y="3017043"/>
        <a:ext cx="3090465" cy="1005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44374-AA38-4C36-9735-81FB0323B300}">
      <dsp:nvSpPr>
        <dsp:cNvPr id="0" name=""/>
        <dsp:cNvSpPr/>
      </dsp:nvSpPr>
      <dsp:spPr>
        <a:xfrm>
          <a:off x="1782961" y="0"/>
          <a:ext cx="1188640" cy="1005681"/>
        </a:xfrm>
        <a:prstGeom prst="trapezoid">
          <a:avLst>
            <a:gd name="adj" fmla="val 59096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Section</a:t>
          </a:r>
          <a:endParaRPr lang="fr-CA" sz="2800" kern="1200" dirty="0"/>
        </a:p>
      </dsp:txBody>
      <dsp:txXfrm>
        <a:off x="1782961" y="0"/>
        <a:ext cx="1188640" cy="1005681"/>
      </dsp:txXfrm>
    </dsp:sp>
    <dsp:sp modelId="{74AEA576-1B03-4B72-8578-940AD9D45741}">
      <dsp:nvSpPr>
        <dsp:cNvPr id="0" name=""/>
        <dsp:cNvSpPr/>
      </dsp:nvSpPr>
      <dsp:spPr>
        <a:xfrm>
          <a:off x="1188640" y="1005681"/>
          <a:ext cx="2377281" cy="1005681"/>
        </a:xfrm>
        <a:prstGeom prst="trapezoid">
          <a:avLst>
            <a:gd name="adj" fmla="val 59096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 dirty="0"/>
            <a:t>Page</a:t>
          </a:r>
        </a:p>
      </dsp:txBody>
      <dsp:txXfrm>
        <a:off x="1604665" y="1005681"/>
        <a:ext cx="1545232" cy="1005681"/>
      </dsp:txXfrm>
    </dsp:sp>
    <dsp:sp modelId="{B2CA4B00-026B-4485-A6A8-F26B7D4E3913}">
      <dsp:nvSpPr>
        <dsp:cNvPr id="0" name=""/>
        <dsp:cNvSpPr/>
      </dsp:nvSpPr>
      <dsp:spPr>
        <a:xfrm>
          <a:off x="594320" y="2011362"/>
          <a:ext cx="3565922" cy="1005681"/>
        </a:xfrm>
        <a:prstGeom prst="trapezoid">
          <a:avLst>
            <a:gd name="adj" fmla="val 59096"/>
          </a:avLst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 dirty="0"/>
            <a:t>Paragraphe</a:t>
          </a:r>
        </a:p>
      </dsp:txBody>
      <dsp:txXfrm>
        <a:off x="1218356" y="2011362"/>
        <a:ext cx="2317849" cy="1005681"/>
      </dsp:txXfrm>
    </dsp:sp>
    <dsp:sp modelId="{07E30712-953B-44E1-B7A8-637A293A001D}">
      <dsp:nvSpPr>
        <dsp:cNvPr id="0" name=""/>
        <dsp:cNvSpPr/>
      </dsp:nvSpPr>
      <dsp:spPr>
        <a:xfrm>
          <a:off x="0" y="3017043"/>
          <a:ext cx="4754563" cy="1005681"/>
        </a:xfrm>
        <a:prstGeom prst="trapezoid">
          <a:avLst>
            <a:gd name="adj" fmla="val 59096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 dirty="0"/>
            <a:t>Caractère</a:t>
          </a:r>
        </a:p>
      </dsp:txBody>
      <dsp:txXfrm>
        <a:off x="832048" y="3017043"/>
        <a:ext cx="3090465" cy="10056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44374-AA38-4C36-9735-81FB0323B300}">
      <dsp:nvSpPr>
        <dsp:cNvPr id="0" name=""/>
        <dsp:cNvSpPr/>
      </dsp:nvSpPr>
      <dsp:spPr>
        <a:xfrm>
          <a:off x="1782961" y="0"/>
          <a:ext cx="1188640" cy="1005681"/>
        </a:xfrm>
        <a:prstGeom prst="trapezoid">
          <a:avLst>
            <a:gd name="adj" fmla="val 59096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Section</a:t>
          </a:r>
          <a:endParaRPr lang="fr-CA" sz="2800" kern="1200" dirty="0"/>
        </a:p>
      </dsp:txBody>
      <dsp:txXfrm>
        <a:off x="1782961" y="0"/>
        <a:ext cx="1188640" cy="1005681"/>
      </dsp:txXfrm>
    </dsp:sp>
    <dsp:sp modelId="{74AEA576-1B03-4B72-8578-940AD9D45741}">
      <dsp:nvSpPr>
        <dsp:cNvPr id="0" name=""/>
        <dsp:cNvSpPr/>
      </dsp:nvSpPr>
      <dsp:spPr>
        <a:xfrm>
          <a:off x="1188640" y="1005681"/>
          <a:ext cx="2377281" cy="1005681"/>
        </a:xfrm>
        <a:prstGeom prst="trapezoid">
          <a:avLst>
            <a:gd name="adj" fmla="val 59096"/>
          </a:avLst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 dirty="0"/>
            <a:t>Page</a:t>
          </a:r>
        </a:p>
      </dsp:txBody>
      <dsp:txXfrm>
        <a:off x="1604665" y="1005681"/>
        <a:ext cx="1545232" cy="1005681"/>
      </dsp:txXfrm>
    </dsp:sp>
    <dsp:sp modelId="{B2CA4B00-026B-4485-A6A8-F26B7D4E3913}">
      <dsp:nvSpPr>
        <dsp:cNvPr id="0" name=""/>
        <dsp:cNvSpPr/>
      </dsp:nvSpPr>
      <dsp:spPr>
        <a:xfrm>
          <a:off x="594320" y="2011362"/>
          <a:ext cx="3565922" cy="1005681"/>
        </a:xfrm>
        <a:prstGeom prst="trapezoid">
          <a:avLst>
            <a:gd name="adj" fmla="val 59096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 dirty="0"/>
            <a:t>Paragraphe</a:t>
          </a:r>
        </a:p>
      </dsp:txBody>
      <dsp:txXfrm>
        <a:off x="1218356" y="2011362"/>
        <a:ext cx="2317849" cy="1005681"/>
      </dsp:txXfrm>
    </dsp:sp>
    <dsp:sp modelId="{07E30712-953B-44E1-B7A8-637A293A001D}">
      <dsp:nvSpPr>
        <dsp:cNvPr id="0" name=""/>
        <dsp:cNvSpPr/>
      </dsp:nvSpPr>
      <dsp:spPr>
        <a:xfrm>
          <a:off x="0" y="3017043"/>
          <a:ext cx="4754563" cy="1005681"/>
        </a:xfrm>
        <a:prstGeom prst="trapezoid">
          <a:avLst>
            <a:gd name="adj" fmla="val 59096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 dirty="0"/>
            <a:t>Caractère</a:t>
          </a:r>
        </a:p>
      </dsp:txBody>
      <dsp:txXfrm>
        <a:off x="832048" y="3017043"/>
        <a:ext cx="3090465" cy="10056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44374-AA38-4C36-9735-81FB0323B300}">
      <dsp:nvSpPr>
        <dsp:cNvPr id="0" name=""/>
        <dsp:cNvSpPr/>
      </dsp:nvSpPr>
      <dsp:spPr>
        <a:xfrm>
          <a:off x="1782961" y="0"/>
          <a:ext cx="1188640" cy="1005681"/>
        </a:xfrm>
        <a:prstGeom prst="trapezoid">
          <a:avLst>
            <a:gd name="adj" fmla="val 59096"/>
          </a:avLst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Section</a:t>
          </a:r>
          <a:endParaRPr lang="fr-CA" sz="2800" kern="1200" dirty="0"/>
        </a:p>
      </dsp:txBody>
      <dsp:txXfrm>
        <a:off x="1782961" y="0"/>
        <a:ext cx="1188640" cy="1005681"/>
      </dsp:txXfrm>
    </dsp:sp>
    <dsp:sp modelId="{74AEA576-1B03-4B72-8578-940AD9D45741}">
      <dsp:nvSpPr>
        <dsp:cNvPr id="0" name=""/>
        <dsp:cNvSpPr/>
      </dsp:nvSpPr>
      <dsp:spPr>
        <a:xfrm>
          <a:off x="1188640" y="1005681"/>
          <a:ext cx="2377281" cy="1005681"/>
        </a:xfrm>
        <a:prstGeom prst="trapezoid">
          <a:avLst>
            <a:gd name="adj" fmla="val 59096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 dirty="0"/>
            <a:t>Page</a:t>
          </a:r>
        </a:p>
      </dsp:txBody>
      <dsp:txXfrm>
        <a:off x="1604665" y="1005681"/>
        <a:ext cx="1545232" cy="1005681"/>
      </dsp:txXfrm>
    </dsp:sp>
    <dsp:sp modelId="{B2CA4B00-026B-4485-A6A8-F26B7D4E3913}">
      <dsp:nvSpPr>
        <dsp:cNvPr id="0" name=""/>
        <dsp:cNvSpPr/>
      </dsp:nvSpPr>
      <dsp:spPr>
        <a:xfrm>
          <a:off x="594320" y="2011362"/>
          <a:ext cx="3565922" cy="1005681"/>
        </a:xfrm>
        <a:prstGeom prst="trapezoid">
          <a:avLst>
            <a:gd name="adj" fmla="val 59096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 dirty="0"/>
            <a:t>Paragraphe</a:t>
          </a:r>
        </a:p>
      </dsp:txBody>
      <dsp:txXfrm>
        <a:off x="1218356" y="2011362"/>
        <a:ext cx="2317849" cy="1005681"/>
      </dsp:txXfrm>
    </dsp:sp>
    <dsp:sp modelId="{07E30712-953B-44E1-B7A8-637A293A001D}">
      <dsp:nvSpPr>
        <dsp:cNvPr id="0" name=""/>
        <dsp:cNvSpPr/>
      </dsp:nvSpPr>
      <dsp:spPr>
        <a:xfrm>
          <a:off x="0" y="3017043"/>
          <a:ext cx="4754563" cy="1005681"/>
        </a:xfrm>
        <a:prstGeom prst="trapezoid">
          <a:avLst>
            <a:gd name="adj" fmla="val 59096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 dirty="0"/>
            <a:t>Caractère</a:t>
          </a:r>
        </a:p>
      </dsp:txBody>
      <dsp:txXfrm>
        <a:off x="832048" y="3017043"/>
        <a:ext cx="3090465" cy="1005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E36F2-9858-46DE-A2D6-74F578D7B592}" type="datetimeFigureOut">
              <a:rPr lang="fr-CA" smtClean="0"/>
              <a:t>2022-08-22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06370-D3F8-48F4-A354-0291BA12D8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751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D2F01B-991E-476B-81FA-BA4E460380AE}" type="datetimeFigureOut">
              <a:rPr lang="fr-CA" smtClean="0"/>
              <a:t>2022-08-22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91892F-3C44-43E0-A7C1-5F98400FDEB2}" type="slidenum">
              <a:rPr lang="fr-CA" smtClean="0"/>
              <a:t>‹N°›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F01B-991E-476B-81FA-BA4E460380AE}" type="datetimeFigureOut">
              <a:rPr lang="fr-CA" smtClean="0"/>
              <a:t>2022-08-22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892F-3C44-43E0-A7C1-5F98400FDE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837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F01B-991E-476B-81FA-BA4E460380AE}" type="datetimeFigureOut">
              <a:rPr lang="fr-CA" smtClean="0"/>
              <a:t>2022-08-22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892F-3C44-43E0-A7C1-5F98400FDE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927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F01B-991E-476B-81FA-BA4E460380AE}" type="datetimeFigureOut">
              <a:rPr lang="fr-CA" smtClean="0"/>
              <a:t>2022-08-22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892F-3C44-43E0-A7C1-5F98400FDE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193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F01B-991E-476B-81FA-BA4E460380AE}" type="datetimeFigureOut">
              <a:rPr lang="fr-CA" smtClean="0"/>
              <a:t>2022-08-22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892F-3C44-43E0-A7C1-5F98400FDEB2}" type="slidenum">
              <a:rPr lang="fr-CA" smtClean="0"/>
              <a:t>‹N°›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33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F01B-991E-476B-81FA-BA4E460380AE}" type="datetimeFigureOut">
              <a:rPr lang="fr-CA" smtClean="0"/>
              <a:t>2022-08-22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892F-3C44-43E0-A7C1-5F98400FDE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589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F01B-991E-476B-81FA-BA4E460380AE}" type="datetimeFigureOut">
              <a:rPr lang="fr-CA" smtClean="0"/>
              <a:t>2022-08-22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892F-3C44-43E0-A7C1-5F98400FDE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158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F01B-991E-476B-81FA-BA4E460380AE}" type="datetimeFigureOut">
              <a:rPr lang="fr-CA" smtClean="0"/>
              <a:t>2022-08-22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892F-3C44-43E0-A7C1-5F98400FDE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112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F01B-991E-476B-81FA-BA4E460380AE}" type="datetimeFigureOut">
              <a:rPr lang="fr-CA" smtClean="0"/>
              <a:t>2022-08-22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892F-3C44-43E0-A7C1-5F98400FDE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46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F01B-991E-476B-81FA-BA4E460380AE}" type="datetimeFigureOut">
              <a:rPr lang="fr-CA" smtClean="0"/>
              <a:t>2022-08-22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892F-3C44-43E0-A7C1-5F98400FDE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351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F01B-991E-476B-81FA-BA4E460380AE}" type="datetimeFigureOut">
              <a:rPr lang="fr-CA" smtClean="0"/>
              <a:t>2022-08-22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892F-3C44-43E0-A7C1-5F98400FDE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153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4D2F01B-991E-476B-81FA-BA4E460380AE}" type="datetimeFigureOut">
              <a:rPr lang="fr-CA" smtClean="0"/>
              <a:t>2022-08-22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F91892F-3C44-43E0-A7C1-5F98400FDE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59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image" Target="../media/image3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4.tmp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4.tmp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4.tmp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10" Type="http://schemas.openxmlformats.org/officeDocument/2006/relationships/image" Target="../media/image5.tmp"/><Relationship Id="rId4" Type="http://schemas.openxmlformats.org/officeDocument/2006/relationships/tags" Target="../tags/tag62.xml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2.tmp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2.tmp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mp"/><Relationship Id="rId3" Type="http://schemas.openxmlformats.org/officeDocument/2006/relationships/tags" Target="../tags/tag7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image" Target="../media/image6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3" Type="http://schemas.openxmlformats.org/officeDocument/2006/relationships/tags" Target="../tags/tag85.xml"/><Relationship Id="rId21" Type="http://schemas.openxmlformats.org/officeDocument/2006/relationships/tags" Target="../tags/tag103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image" Target="../media/image7.tmp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9" Type="http://schemas.openxmlformats.org/officeDocument/2006/relationships/image" Target="../media/image8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image" Target="../media/image9.tmp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5" Type="http://schemas.openxmlformats.org/officeDocument/2006/relationships/image" Target="../media/image10.tmp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assrooms.com/fr/courses/1438346-redigez-facilement-des-documents-avec-word/1438655-decouverte-et-lancement-de-word" TargetMode="External"/><Relationship Id="rId3" Type="http://schemas.openxmlformats.org/officeDocument/2006/relationships/tags" Target="../tags/tag133.xml"/><Relationship Id="rId7" Type="http://schemas.openxmlformats.org/officeDocument/2006/relationships/image" Target="../media/image11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image" Target="../media/image13.tmp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image" Target="../media/image12.tmp"/><Relationship Id="rId5" Type="http://schemas.openxmlformats.org/officeDocument/2006/relationships/tags" Target="../tags/tag14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9.xml"/><Relationship Id="rId9" Type="http://schemas.openxmlformats.org/officeDocument/2006/relationships/tags" Target="../tags/tag14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9" Type="http://schemas.openxmlformats.org/officeDocument/2006/relationships/image" Target="../media/image14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15.tmp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image" Target="../media/image16.tmp"/><Relationship Id="rId5" Type="http://schemas.openxmlformats.org/officeDocument/2006/relationships/tags" Target="../tags/tag16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63.xml"/><Relationship Id="rId9" Type="http://schemas.openxmlformats.org/officeDocument/2006/relationships/tags" Target="../tags/tag16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image" Target="../media/image17.tmp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3.xml"/><Relationship Id="rId10" Type="http://schemas.openxmlformats.org/officeDocument/2006/relationships/tags" Target="../tags/tag178.xml"/><Relationship Id="rId4" Type="http://schemas.openxmlformats.org/officeDocument/2006/relationships/tags" Target="../tags/tag172.xml"/><Relationship Id="rId9" Type="http://schemas.openxmlformats.org/officeDocument/2006/relationships/tags" Target="../tags/tag17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image" Target="../media/image18.tmp"/><Relationship Id="rId5" Type="http://schemas.openxmlformats.org/officeDocument/2006/relationships/tags" Target="../tags/tag18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82.xml"/><Relationship Id="rId9" Type="http://schemas.openxmlformats.org/officeDocument/2006/relationships/tags" Target="../tags/tag18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7" Type="http://schemas.openxmlformats.org/officeDocument/2006/relationships/image" Target="../media/image19.tmp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10" Type="http://schemas.openxmlformats.org/officeDocument/2006/relationships/image" Target="../media/image20.tmp"/><Relationship Id="rId4" Type="http://schemas.openxmlformats.org/officeDocument/2006/relationships/tags" Target="../tags/tag198.xml"/><Relationship Id="rId9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13" Type="http://schemas.openxmlformats.org/officeDocument/2006/relationships/image" Target="../media/image21.tmp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5" Type="http://schemas.openxmlformats.org/officeDocument/2006/relationships/tags" Target="../tags/tag207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image" Target="../media/image22.tmp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7" Type="http://schemas.openxmlformats.org/officeDocument/2006/relationships/image" Target="../media/image23.tmp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4.xml"/><Relationship Id="rId4" Type="http://schemas.openxmlformats.org/officeDocument/2006/relationships/tags" Target="../tags/tag22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9" Type="http://schemas.openxmlformats.org/officeDocument/2006/relationships/image" Target="../media/image24.tm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7" Type="http://schemas.openxmlformats.org/officeDocument/2006/relationships/image" Target="../media/image25.tmp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36.xml"/><Relationship Id="rId4" Type="http://schemas.openxmlformats.org/officeDocument/2006/relationships/tags" Target="../tags/tag23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hyperlink" Target="https://openclassrooms.com/fr/courses/1438346-redigez-facilement-des-documents-avec-word/1439102-creer-un-nouveau-document" TargetMode="External"/><Relationship Id="rId5" Type="http://schemas.openxmlformats.org/officeDocument/2006/relationships/image" Target="../media/image26.tmp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image" Target="../media/image27.tmp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tags" Target="../tags/tag10.xml"/><Relationship Id="rId16" Type="http://schemas.openxmlformats.org/officeDocument/2006/relationships/image" Target="../media/image1.tmp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262.xml"/><Relationship Id="rId3" Type="http://schemas.openxmlformats.org/officeDocument/2006/relationships/tags" Target="../tags/tag257.xml"/><Relationship Id="rId7" Type="http://schemas.openxmlformats.org/officeDocument/2006/relationships/tags" Target="../tags/tag261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5" Type="http://schemas.openxmlformats.org/officeDocument/2006/relationships/tags" Target="../tags/tag259.xml"/><Relationship Id="rId10" Type="http://schemas.openxmlformats.org/officeDocument/2006/relationships/image" Target="../media/image28.tmp"/><Relationship Id="rId4" Type="http://schemas.openxmlformats.org/officeDocument/2006/relationships/tags" Target="../tags/tag258.xml"/><Relationship Id="rId9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267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tags" Target="../tags/tag270.xml"/><Relationship Id="rId7" Type="http://schemas.openxmlformats.org/officeDocument/2006/relationships/diagramQuickStyle" Target="../diagrams/quickStyle2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tags" Target="../tags/tag273.xml"/><Relationship Id="rId7" Type="http://schemas.openxmlformats.org/officeDocument/2006/relationships/diagramQuickStyle" Target="../diagrams/quickStyle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tags" Target="../tags/tag276.xml"/><Relationship Id="rId7" Type="http://schemas.openxmlformats.org/officeDocument/2006/relationships/diagramQuickStyle" Target="../diagrams/quickStyle4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tags" Target="../tags/tag279.xml"/><Relationship Id="rId7" Type="http://schemas.openxmlformats.org/officeDocument/2006/relationships/diagramQuickStyle" Target="../diagrams/quickStyle5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tags" Target="../tags/tag294.xml"/><Relationship Id="rId18" Type="http://schemas.openxmlformats.org/officeDocument/2006/relationships/tags" Target="../tags/tag299.xml"/><Relationship Id="rId26" Type="http://schemas.openxmlformats.org/officeDocument/2006/relationships/tags" Target="../tags/tag307.xml"/><Relationship Id="rId21" Type="http://schemas.openxmlformats.org/officeDocument/2006/relationships/tags" Target="../tags/tag302.xml"/><Relationship Id="rId34" Type="http://schemas.openxmlformats.org/officeDocument/2006/relationships/tags" Target="../tags/tag315.xml"/><Relationship Id="rId7" Type="http://schemas.openxmlformats.org/officeDocument/2006/relationships/tags" Target="../tags/tag288.xml"/><Relationship Id="rId12" Type="http://schemas.openxmlformats.org/officeDocument/2006/relationships/tags" Target="../tags/tag293.xml"/><Relationship Id="rId17" Type="http://schemas.openxmlformats.org/officeDocument/2006/relationships/tags" Target="../tags/tag298.xml"/><Relationship Id="rId25" Type="http://schemas.openxmlformats.org/officeDocument/2006/relationships/tags" Target="../tags/tag306.xml"/><Relationship Id="rId33" Type="http://schemas.openxmlformats.org/officeDocument/2006/relationships/tags" Target="../tags/tag314.xml"/><Relationship Id="rId38" Type="http://schemas.openxmlformats.org/officeDocument/2006/relationships/image" Target="../media/image29.tmp"/><Relationship Id="rId2" Type="http://schemas.openxmlformats.org/officeDocument/2006/relationships/tags" Target="../tags/tag283.xml"/><Relationship Id="rId16" Type="http://schemas.openxmlformats.org/officeDocument/2006/relationships/tags" Target="../tags/tag297.xml"/><Relationship Id="rId20" Type="http://schemas.openxmlformats.org/officeDocument/2006/relationships/tags" Target="../tags/tag301.xml"/><Relationship Id="rId29" Type="http://schemas.openxmlformats.org/officeDocument/2006/relationships/tags" Target="../tags/tag310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tags" Target="../tags/tag292.xml"/><Relationship Id="rId24" Type="http://schemas.openxmlformats.org/officeDocument/2006/relationships/tags" Target="../tags/tag305.xml"/><Relationship Id="rId32" Type="http://schemas.openxmlformats.org/officeDocument/2006/relationships/tags" Target="../tags/tag313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286.xml"/><Relationship Id="rId15" Type="http://schemas.openxmlformats.org/officeDocument/2006/relationships/tags" Target="../tags/tag296.xml"/><Relationship Id="rId23" Type="http://schemas.openxmlformats.org/officeDocument/2006/relationships/tags" Target="../tags/tag304.xml"/><Relationship Id="rId28" Type="http://schemas.openxmlformats.org/officeDocument/2006/relationships/tags" Target="../tags/tag309.xml"/><Relationship Id="rId36" Type="http://schemas.openxmlformats.org/officeDocument/2006/relationships/tags" Target="../tags/tag317.xml"/><Relationship Id="rId10" Type="http://schemas.openxmlformats.org/officeDocument/2006/relationships/tags" Target="../tags/tag291.xml"/><Relationship Id="rId19" Type="http://schemas.openxmlformats.org/officeDocument/2006/relationships/tags" Target="../tags/tag300.xml"/><Relationship Id="rId31" Type="http://schemas.openxmlformats.org/officeDocument/2006/relationships/tags" Target="../tags/tag312.xml"/><Relationship Id="rId4" Type="http://schemas.openxmlformats.org/officeDocument/2006/relationships/tags" Target="../tags/tag285.xml"/><Relationship Id="rId9" Type="http://schemas.openxmlformats.org/officeDocument/2006/relationships/tags" Target="../tags/tag290.xml"/><Relationship Id="rId14" Type="http://schemas.openxmlformats.org/officeDocument/2006/relationships/tags" Target="../tags/tag295.xml"/><Relationship Id="rId22" Type="http://schemas.openxmlformats.org/officeDocument/2006/relationships/tags" Target="../tags/tag303.xml"/><Relationship Id="rId27" Type="http://schemas.openxmlformats.org/officeDocument/2006/relationships/tags" Target="../tags/tag308.xml"/><Relationship Id="rId30" Type="http://schemas.openxmlformats.org/officeDocument/2006/relationships/tags" Target="../tags/tag311.xml"/><Relationship Id="rId35" Type="http://schemas.openxmlformats.org/officeDocument/2006/relationships/tags" Target="../tags/tag316.xml"/><Relationship Id="rId8" Type="http://schemas.openxmlformats.org/officeDocument/2006/relationships/tags" Target="../tags/tag289.xml"/><Relationship Id="rId3" Type="http://schemas.openxmlformats.org/officeDocument/2006/relationships/tags" Target="../tags/tag28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9.xml"/><Relationship Id="rId1" Type="http://schemas.openxmlformats.org/officeDocument/2006/relationships/tags" Target="../tags/tag3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7" Type="http://schemas.openxmlformats.org/officeDocument/2006/relationships/image" Target="../media/image29.tmp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image" Target="../media/image30.tmp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2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7" Type="http://schemas.openxmlformats.org/officeDocument/2006/relationships/image" Target="../media/image31.tmp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image" Target="../media/image29.tmp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2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330.xml"/><Relationship Id="rId7" Type="http://schemas.openxmlformats.org/officeDocument/2006/relationships/image" Target="../media/image32.tmp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image" Target="../media/image29.tmp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3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334.xml"/><Relationship Id="rId7" Type="http://schemas.openxmlformats.org/officeDocument/2006/relationships/image" Target="../media/image33.tmp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image" Target="../media/image29.tmp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3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7" Type="http://schemas.openxmlformats.org/officeDocument/2006/relationships/image" Target="../media/image34.tmp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6" Type="http://schemas.openxmlformats.org/officeDocument/2006/relationships/image" Target="../media/image29.tmp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3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342.xml"/><Relationship Id="rId7" Type="http://schemas.openxmlformats.org/officeDocument/2006/relationships/image" Target="../media/image35.tmp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image" Target="../media/image29.tmp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4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tmp"/><Relationship Id="rId3" Type="http://schemas.openxmlformats.org/officeDocument/2006/relationships/tags" Target="../tags/tag34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tags" Target="../tags/tag349.xml"/><Relationship Id="rId5" Type="http://schemas.openxmlformats.org/officeDocument/2006/relationships/tags" Target="../tags/tag348.xml"/><Relationship Id="rId4" Type="http://schemas.openxmlformats.org/officeDocument/2006/relationships/tags" Target="../tags/tag347.xml"/><Relationship Id="rId9" Type="http://schemas.openxmlformats.org/officeDocument/2006/relationships/image" Target="../media/image36.tmp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tmp"/><Relationship Id="rId3" Type="http://schemas.openxmlformats.org/officeDocument/2006/relationships/tags" Target="../tags/tag352.xml"/><Relationship Id="rId7" Type="http://schemas.openxmlformats.org/officeDocument/2006/relationships/image" Target="../media/image29.tmp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354.xml"/><Relationship Id="rId4" Type="http://schemas.openxmlformats.org/officeDocument/2006/relationships/tags" Target="../tags/tag353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357.xml"/><Relationship Id="rId7" Type="http://schemas.openxmlformats.org/officeDocument/2006/relationships/tags" Target="../tags/tag361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6" Type="http://schemas.openxmlformats.org/officeDocument/2006/relationships/tags" Target="../tags/tag360.xml"/><Relationship Id="rId5" Type="http://schemas.openxmlformats.org/officeDocument/2006/relationships/tags" Target="../tags/tag359.xml"/><Relationship Id="rId10" Type="http://schemas.openxmlformats.org/officeDocument/2006/relationships/image" Target="../media/image39.tmp"/><Relationship Id="rId4" Type="http://schemas.openxmlformats.org/officeDocument/2006/relationships/tags" Target="../tags/tag358.xml"/><Relationship Id="rId9" Type="http://schemas.openxmlformats.org/officeDocument/2006/relationships/image" Target="../media/image38.tmp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364.xml"/><Relationship Id="rId7" Type="http://schemas.openxmlformats.org/officeDocument/2006/relationships/tags" Target="../tags/tag368.xml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10" Type="http://schemas.openxmlformats.org/officeDocument/2006/relationships/image" Target="../media/image41.tmp"/><Relationship Id="rId4" Type="http://schemas.openxmlformats.org/officeDocument/2006/relationships/tags" Target="../tags/tag365.xml"/><Relationship Id="rId9" Type="http://schemas.openxmlformats.org/officeDocument/2006/relationships/image" Target="../media/image4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tmp"/><Relationship Id="rId3" Type="http://schemas.openxmlformats.org/officeDocument/2006/relationships/tags" Target="../tags/tag371.xml"/><Relationship Id="rId7" Type="http://schemas.openxmlformats.org/officeDocument/2006/relationships/image" Target="../media/image42.tmp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373.xml"/><Relationship Id="rId4" Type="http://schemas.openxmlformats.org/officeDocument/2006/relationships/tags" Target="../tags/tag37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tmp"/><Relationship Id="rId3" Type="http://schemas.openxmlformats.org/officeDocument/2006/relationships/tags" Target="../tags/tag376.xml"/><Relationship Id="rId7" Type="http://schemas.openxmlformats.org/officeDocument/2006/relationships/image" Target="../media/image44.tmp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378.xml"/><Relationship Id="rId4" Type="http://schemas.openxmlformats.org/officeDocument/2006/relationships/tags" Target="../tags/tag37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5" Type="http://schemas.openxmlformats.org/officeDocument/2006/relationships/image" Target="../media/image45.tmp"/><Relationship Id="rId4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384.xml"/><Relationship Id="rId7" Type="http://schemas.openxmlformats.org/officeDocument/2006/relationships/image" Target="../media/image46.tmp"/><Relationship Id="rId2" Type="http://schemas.openxmlformats.org/officeDocument/2006/relationships/tags" Target="../tags/tag383.xml"/><Relationship Id="rId1" Type="http://schemas.openxmlformats.org/officeDocument/2006/relationships/tags" Target="../tags/tag382.xml"/><Relationship Id="rId6" Type="http://schemas.openxmlformats.org/officeDocument/2006/relationships/image" Target="../media/image29.tmp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8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7.xml"/><Relationship Id="rId1" Type="http://schemas.openxmlformats.org/officeDocument/2006/relationships/tags" Target="../tags/tag38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390.xml"/><Relationship Id="rId2" Type="http://schemas.openxmlformats.org/officeDocument/2006/relationships/tags" Target="../tags/tag389.xml"/><Relationship Id="rId1" Type="http://schemas.openxmlformats.org/officeDocument/2006/relationships/tags" Target="../tags/tag388.xml"/><Relationship Id="rId6" Type="http://schemas.openxmlformats.org/officeDocument/2006/relationships/image" Target="../media/image40.tmp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9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" Type="http://schemas.openxmlformats.org/officeDocument/2006/relationships/tags" Target="../tags/tag392.xml"/><Relationship Id="rId6" Type="http://schemas.openxmlformats.org/officeDocument/2006/relationships/image" Target="../media/image47.tmp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9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7.xml"/><Relationship Id="rId1" Type="http://schemas.openxmlformats.org/officeDocument/2006/relationships/tags" Target="../tags/tag396.xml"/><Relationship Id="rId4" Type="http://schemas.openxmlformats.org/officeDocument/2006/relationships/hyperlink" Target="https://openclassrooms.com/fr/courses/1438346-redigez-facilement-des-documents-avec-word/1439897-mise-en-forme-du-texte-et-des-paragraphes#r-1439681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image" Target="../media/image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.tmp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2C7B0-A7B0-47A9-BECC-0BF04D10080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Présentation du cours et base de Word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9DFE5E-CE85-4953-91A1-36BCFBDAE567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Module 1</a:t>
            </a:r>
          </a:p>
          <a:p>
            <a:r>
              <a:rPr lang="fr-CA" dirty="0"/>
              <a:t>Outils de gestion et de soutien</a:t>
            </a:r>
          </a:p>
          <a:p>
            <a:r>
              <a:rPr lang="fr-CA" dirty="0"/>
              <a:t>Godefroy Borduas – Automne 2021</a:t>
            </a:r>
          </a:p>
        </p:txBody>
      </p:sp>
    </p:spTree>
    <p:extLst>
      <p:ext uri="{BB962C8B-B14F-4D97-AF65-F5344CB8AC3E}">
        <p14:creationId xmlns:p14="http://schemas.microsoft.com/office/powerpoint/2010/main" val="337708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FBA1C-6DEC-43EE-A608-01C842D91D3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La fenêtre d’enregistrement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6CF012F-ADB8-4825-8831-26CE2D7CE99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43001" y="2057400"/>
            <a:ext cx="5400046" cy="4038600"/>
          </a:xfrm>
        </p:spPr>
        <p:txBody>
          <a:bodyPr/>
          <a:lstStyle/>
          <a:p>
            <a:r>
              <a:rPr lang="fr-CA" dirty="0"/>
              <a:t>Demande le nom du fichier</a:t>
            </a:r>
          </a:p>
          <a:p>
            <a:pPr lvl="1"/>
            <a:r>
              <a:rPr lang="fr-CA" dirty="0"/>
              <a:t>Sera enregistré au format DOCX</a:t>
            </a:r>
          </a:p>
          <a:p>
            <a:r>
              <a:rPr lang="fr-CA" dirty="0"/>
              <a:t>Demande l’endroit où l’enregistrer</a:t>
            </a:r>
          </a:p>
          <a:p>
            <a:pPr lvl="1"/>
            <a:r>
              <a:rPr lang="fr-CA" dirty="0"/>
              <a:t>Ici, ça sera dans mon OneDrive du Cégep</a:t>
            </a:r>
          </a:p>
          <a:p>
            <a:r>
              <a:rPr lang="fr-CA" dirty="0"/>
              <a:t>Je peux sauvegarder mon document</a:t>
            </a:r>
          </a:p>
          <a:p>
            <a:pPr lvl="1"/>
            <a:r>
              <a:rPr lang="fr-CA" dirty="0"/>
              <a:t>Important d’appuyer sinon le document de sera pas sauvegardé</a:t>
            </a:r>
          </a:p>
          <a:p>
            <a:r>
              <a:rPr lang="fr-CA" dirty="0"/>
              <a:t>Je peux accéder à d’autre emplacement</a:t>
            </a:r>
          </a:p>
          <a:p>
            <a:pPr lvl="1"/>
            <a:r>
              <a:rPr lang="fr-CA" dirty="0"/>
              <a:t>Ex : Le dossier </a:t>
            </a:r>
            <a:r>
              <a:rPr lang="fr-CA" b="1" dirty="0"/>
              <a:t>Mes documents</a:t>
            </a:r>
            <a:endParaRPr lang="fr-CA" dirty="0"/>
          </a:p>
          <a:p>
            <a:endParaRPr lang="fr-CA" dirty="0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DDC9A606-7AF8-458E-8F68-0CB4CF1EBC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46" y="1817144"/>
            <a:ext cx="4505954" cy="364858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1780590-F732-4B36-B96F-62FBC260C8F3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4729018" y="2272145"/>
            <a:ext cx="2050473" cy="618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7C0CA5F-BD7D-4673-A2FA-E023BA08F107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486400" y="3105727"/>
            <a:ext cx="1417739" cy="535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8C40703-88CC-4650-B615-E0C609A3A512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V="1">
            <a:off x="6096000" y="5041783"/>
            <a:ext cx="68349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8E23C06-C0A2-4F2D-80B7-C3F36031E07A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721292" y="3942826"/>
            <a:ext cx="3322040" cy="1015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7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u contenu 14">
            <a:extLst>
              <a:ext uri="{FF2B5EF4-FFF2-40B4-BE49-F238E27FC236}">
                <a16:creationId xmlns:a16="http://schemas.microsoft.com/office/drawing/2014/main" id="{4D079C7F-29E6-42A9-BAF3-0AE5BFDC27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55" y="1851056"/>
            <a:ext cx="6706842" cy="40386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2FFBA1C-6DEC-43EE-A608-01C842D91D3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La fenêtre enregistrer sous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1780590-F732-4B36-B96F-62FBC260C8F3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3777673" y="2262909"/>
            <a:ext cx="1976582" cy="715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7936D1E1-017F-4363-B63D-71CCCBB3E820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143000" y="2045855"/>
            <a:ext cx="3650673" cy="4038600"/>
          </a:xfrm>
        </p:spPr>
        <p:txBody>
          <a:bodyPr/>
          <a:lstStyle/>
          <a:p>
            <a:r>
              <a:rPr lang="fr-CA" dirty="0"/>
              <a:t>Mes emplacements préférés</a:t>
            </a:r>
          </a:p>
          <a:p>
            <a:pPr lvl="1"/>
            <a:r>
              <a:rPr lang="fr-CA" dirty="0"/>
              <a:t>Réfère à service d’enregistrement</a:t>
            </a:r>
          </a:p>
          <a:p>
            <a:pPr lvl="2"/>
            <a:r>
              <a:rPr lang="fr-CA" dirty="0"/>
              <a:t>OneDrive (serveur Microsoft)</a:t>
            </a:r>
          </a:p>
          <a:p>
            <a:pPr lvl="2"/>
            <a:r>
              <a:rPr lang="fr-CA" dirty="0"/>
              <a:t>OneDrive du cégep</a:t>
            </a:r>
          </a:p>
          <a:p>
            <a:pPr lvl="2"/>
            <a:r>
              <a:rPr lang="fr-CA" dirty="0"/>
              <a:t>L’ordinateur </a:t>
            </a:r>
            <a:r>
              <a:rPr lang="fr-CA" b="1" dirty="0"/>
              <a:t>Ce PC</a:t>
            </a:r>
          </a:p>
          <a:p>
            <a:pPr lvl="1"/>
            <a:r>
              <a:rPr lang="fr-CA" dirty="0"/>
              <a:t>Le service d’enregistrement est le lieu où les fichiers et les dossiers seront ajoutés.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8780E661-DA60-4009-94BC-EA645C8B3C7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846618" y="2678545"/>
            <a:ext cx="1976582" cy="9882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79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u contenu 14">
            <a:extLst>
              <a:ext uri="{FF2B5EF4-FFF2-40B4-BE49-F238E27FC236}">
                <a16:creationId xmlns:a16="http://schemas.microsoft.com/office/drawing/2014/main" id="{4D079C7F-29E6-42A9-BAF3-0AE5BFDC27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55" y="1851056"/>
            <a:ext cx="6706842" cy="40386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2FFBA1C-6DEC-43EE-A608-01C842D91D3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La fenêtre enregistrer sous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1780590-F732-4B36-B96F-62FBC260C8F3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4168309" y="2256639"/>
            <a:ext cx="3708444" cy="570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7936D1E1-017F-4363-B63D-71CCCBB3E820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143000" y="2045855"/>
            <a:ext cx="3650673" cy="4038600"/>
          </a:xfrm>
        </p:spPr>
        <p:txBody>
          <a:bodyPr/>
          <a:lstStyle/>
          <a:p>
            <a:r>
              <a:rPr lang="fr-CA" dirty="0"/>
              <a:t>Les dossiers récents et épinglés</a:t>
            </a:r>
          </a:p>
          <a:p>
            <a:pPr lvl="1"/>
            <a:r>
              <a:rPr lang="fr-CA" dirty="0"/>
              <a:t>Réfère aux dossiers où un document a été ouvert ou enregistrez récemment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8780E661-DA60-4009-94BC-EA645C8B3C7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876753" y="2713270"/>
            <a:ext cx="3708444" cy="15818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626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u contenu 14">
            <a:extLst>
              <a:ext uri="{FF2B5EF4-FFF2-40B4-BE49-F238E27FC236}">
                <a16:creationId xmlns:a16="http://schemas.microsoft.com/office/drawing/2014/main" id="{4D079C7F-29E6-42A9-BAF3-0AE5BFDC27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55" y="1851056"/>
            <a:ext cx="6706842" cy="40386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2FFBA1C-6DEC-43EE-A608-01C842D91D3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La fenêtre enregistrer sous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1780590-F732-4B36-B96F-62FBC260C8F3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4168309" y="2256639"/>
            <a:ext cx="1804652" cy="1577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7936D1E1-017F-4363-B63D-71CCCBB3E820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143000" y="2045855"/>
            <a:ext cx="3650673" cy="4038600"/>
          </a:xfrm>
        </p:spPr>
        <p:txBody>
          <a:bodyPr/>
          <a:lstStyle/>
          <a:p>
            <a:r>
              <a:rPr lang="fr-CA" dirty="0"/>
              <a:t>Permets de parcourir le disque dur</a:t>
            </a:r>
          </a:p>
          <a:p>
            <a:pPr lvl="1"/>
            <a:r>
              <a:rPr lang="fr-CA" dirty="0"/>
              <a:t>Rechercher un emplacement sur le disque</a:t>
            </a:r>
          </a:p>
        </p:txBody>
      </p:sp>
    </p:spTree>
    <p:extLst>
      <p:ext uri="{BB962C8B-B14F-4D97-AF65-F5344CB8AC3E}">
        <p14:creationId xmlns:p14="http://schemas.microsoft.com/office/powerpoint/2010/main" val="388671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FBA1C-6DEC-43EE-A608-01C842D91D3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La fenêtre de sélection de fichiers</a:t>
            </a:r>
          </a:p>
        </p:txBody>
      </p:sp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7936D1E1-017F-4363-B63D-71CCCBB3E82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2045855"/>
            <a:ext cx="3650673" cy="403860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Sélectionne un emplacement disque</a:t>
            </a:r>
          </a:p>
          <a:p>
            <a:pPr lvl="1"/>
            <a:r>
              <a:rPr lang="fr-CA" dirty="0"/>
              <a:t>Endroit où enregistrer le fichier</a:t>
            </a:r>
          </a:p>
          <a:p>
            <a:r>
              <a:rPr lang="fr-CA" dirty="0"/>
              <a:t>Permets de voir les autres documents et dossiers</a:t>
            </a:r>
          </a:p>
          <a:p>
            <a:pPr lvl="1"/>
            <a:r>
              <a:rPr lang="fr-CA" dirty="0"/>
              <a:t>Double-clique gauche pour accéder à un dossier (Ex. Adobe)</a:t>
            </a:r>
          </a:p>
          <a:p>
            <a:r>
              <a:rPr lang="fr-CA" dirty="0"/>
              <a:t>Permets de choisir le nom du fichier</a:t>
            </a:r>
          </a:p>
          <a:p>
            <a:r>
              <a:rPr lang="fr-CA" dirty="0"/>
              <a:t>Permets de choisir le type de fichier</a:t>
            </a:r>
          </a:p>
          <a:p>
            <a:r>
              <a:rPr lang="fr-CA" dirty="0"/>
              <a:t>Permets d’enregistrer</a:t>
            </a:r>
          </a:p>
          <a:p>
            <a:pPr lvl="1"/>
            <a:r>
              <a:rPr lang="fr-CA" dirty="0"/>
              <a:t>Important d’appuyer sinon le document de sera pas sauvegardé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7C53F68-18A9-4E6F-8533-7B6D7163F04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61" y="1626414"/>
            <a:ext cx="5830114" cy="48774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609A52E-D435-4B78-87DB-9947CD6F1450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 flipV="1">
            <a:off x="4051883" y="2667699"/>
            <a:ext cx="2558642" cy="41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2121006-5C9D-4E0A-9882-CF2739AE395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526125" y="2600586"/>
            <a:ext cx="4369150" cy="20720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CDF42FC-6EF1-4D96-8AA2-A0C29FE22782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4254617" y="4047688"/>
            <a:ext cx="2112627" cy="792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D7DA083-69F7-4F59-8DFA-B7F5C5864139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4254617" y="4594371"/>
            <a:ext cx="2112627" cy="471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3EFAB24-6D1F-4A0C-A7AB-B173435492BB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3798982" y="5191901"/>
            <a:ext cx="5145081" cy="1046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51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F040BA46-BE47-4E77-BB26-4053B96DB2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45" y="3439418"/>
            <a:ext cx="4091751" cy="4362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2FFBA1C-6DEC-43EE-A608-01C842D91D3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Retour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9427E-2E9F-4877-9BF6-3AA8DCDDB32E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342077" y="2057400"/>
            <a:ext cx="4673794" cy="4038600"/>
          </a:xfrm>
        </p:spPr>
        <p:txBody>
          <a:bodyPr/>
          <a:lstStyle/>
          <a:p>
            <a:r>
              <a:rPr lang="fr-CA" dirty="0"/>
              <a:t>Permets d’annuler sa dernière action</a:t>
            </a:r>
          </a:p>
          <a:p>
            <a:pPr lvl="1"/>
            <a:r>
              <a:rPr lang="fr-CA" dirty="0"/>
              <a:t>En cas d’erreur, on annule.</a:t>
            </a:r>
          </a:p>
          <a:p>
            <a:r>
              <a:rPr lang="fr-CA" dirty="0"/>
              <a:t>Après avoir appuyé sur le bouton, l’action précédente la dernière action devient la dernière action</a:t>
            </a:r>
          </a:p>
          <a:p>
            <a:r>
              <a:rPr lang="fr-CA" dirty="0"/>
              <a:t>Raccourcis clavier : CTRL + Z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8A4A575-272A-4AF2-A0C8-293E31207478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2852257" y="1468073"/>
            <a:ext cx="1845578" cy="212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57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F040BA46-BE47-4E77-BB26-4053B96DB2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45" y="3439418"/>
            <a:ext cx="4091751" cy="4362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2FFBA1C-6DEC-43EE-A608-01C842D91D3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Répéter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9427E-2E9F-4877-9BF6-3AA8DCDDB32E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342077" y="2057400"/>
            <a:ext cx="4673794" cy="4038600"/>
          </a:xfrm>
        </p:spPr>
        <p:txBody>
          <a:bodyPr/>
          <a:lstStyle/>
          <a:p>
            <a:r>
              <a:rPr lang="fr-CA" dirty="0"/>
              <a:t>Permets de répéter la dernière action</a:t>
            </a:r>
          </a:p>
          <a:p>
            <a:r>
              <a:rPr lang="fr-CA" dirty="0"/>
              <a:t>Surtout utile lorsqu’on annule quelque chose que nous ne voulions pas annulé</a:t>
            </a:r>
          </a:p>
          <a:p>
            <a:r>
              <a:rPr lang="fr-CA" dirty="0"/>
              <a:t>Raccourcis clavier : CTRL + Y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8A4A575-272A-4AF2-A0C8-293E31207478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145872" y="1426128"/>
            <a:ext cx="2046913" cy="212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795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F040BA46-BE47-4E77-BB26-4053B96DB2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1" y="1839252"/>
            <a:ext cx="4091751" cy="4362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2FFBA1C-6DEC-43EE-A608-01C842D91D3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Personnaliser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9427E-2E9F-4877-9BF6-3AA8DCDDB32E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43648" y="2381181"/>
            <a:ext cx="4673794" cy="4038600"/>
          </a:xfrm>
        </p:spPr>
        <p:txBody>
          <a:bodyPr/>
          <a:lstStyle/>
          <a:p>
            <a:r>
              <a:rPr lang="fr-CA" dirty="0"/>
              <a:t>Permets d’ajouter d’autre option</a:t>
            </a:r>
          </a:p>
          <a:p>
            <a:pPr lvl="1"/>
            <a:r>
              <a:rPr lang="fr-CA" dirty="0"/>
              <a:t>Il s’agit de choix personnel</a:t>
            </a:r>
          </a:p>
          <a:p>
            <a:r>
              <a:rPr lang="fr-CA" dirty="0"/>
              <a:t>Il suffit de cliquer sur l’élément souhaité.</a:t>
            </a:r>
          </a:p>
          <a:p>
            <a:pPr lvl="1"/>
            <a:r>
              <a:rPr lang="fr-CA" dirty="0"/>
              <a:t>Exemple : Ajouter la commande </a:t>
            </a:r>
            <a:r>
              <a:rPr lang="fr-CA" b="1" dirty="0"/>
              <a:t>Ouvrir un document</a:t>
            </a:r>
            <a:endParaRPr lang="fr-CA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8A4A575-272A-4AF2-A0C8-293E31207478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4387442" y="1434517"/>
            <a:ext cx="1535186" cy="531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F6E936A3-6B3A-435B-BF88-FA827311EB3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79" y="1204986"/>
            <a:ext cx="3096057" cy="4791744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8B7A26C-5869-49DD-920C-81BB999C3A29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V="1">
            <a:off x="5419288" y="2474752"/>
            <a:ext cx="2785145" cy="1543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4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CBE3D-50A6-4AAF-9F8F-5A77738B750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 ruban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0CB59E-8CC8-485C-B6D6-81395E0179D8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271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5FB2B-7A43-452F-8575-5B690E00CDC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 ruban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D1610-D3D1-4A8F-ACB7-DE259540DC5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1689100"/>
            <a:ext cx="9872871" cy="4038600"/>
          </a:xfrm>
        </p:spPr>
        <p:txBody>
          <a:bodyPr/>
          <a:lstStyle/>
          <a:p>
            <a:r>
              <a:rPr lang="fr-CA" dirty="0"/>
              <a:t>Regroupe divers options et outils</a:t>
            </a:r>
          </a:p>
          <a:p>
            <a:r>
              <a:rPr lang="fr-CA" dirty="0"/>
              <a:t>Le nom de l’onglet représente le grand groupe d’outils et d’options</a:t>
            </a:r>
          </a:p>
          <a:p>
            <a:r>
              <a:rPr lang="fr-CA" dirty="0"/>
              <a:t>Très utilisé dans les logiciels Microsoft</a:t>
            </a:r>
          </a:p>
          <a:p>
            <a:r>
              <a:rPr lang="fr-CA" dirty="0"/>
              <a:t>Dans chaque onglet, les outils et les options sont réunis en groupe</a:t>
            </a:r>
          </a:p>
          <a:p>
            <a:r>
              <a:rPr lang="fr-CA" dirty="0"/>
              <a:t>Les onglets dépendent des logiciels tiers installés</a:t>
            </a:r>
          </a:p>
          <a:p>
            <a:r>
              <a:rPr lang="fr-CA" dirty="0"/>
              <a:t>Un seul onglet peut être actif à la fois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F01458-94AD-4F62-B386-402CE41F18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29" y="5061287"/>
            <a:ext cx="9664118" cy="796976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025A195-FA82-4CE2-BDBA-615B4F89627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059557" y="5054378"/>
            <a:ext cx="6400800" cy="192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5EC019-F70E-403C-B15E-FF769D1EFBC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79360" y="4380139"/>
            <a:ext cx="222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/>
              <a:t>Onglet actif (ouvert)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8D80C27-0CE9-47FA-B0DB-7752FFA26613}"/>
              </a:ext>
            </a:extLst>
          </p:cNvPr>
          <p:cNvCxnSpPr>
            <a:cxnSpLocks/>
            <a:stCxn id="7" idx="2"/>
          </p:cNvCxnSpPr>
          <p:nvPr>
            <p:custDataLst>
              <p:tags r:id="rId6"/>
            </p:custDataLst>
          </p:nvPr>
        </p:nvCxnSpPr>
        <p:spPr>
          <a:xfrm>
            <a:off x="1393834" y="4749471"/>
            <a:ext cx="409799" cy="376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E92429A-AB89-4B21-9766-DD89A1FDE5F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145483" y="4681592"/>
            <a:ext cx="222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/>
              <a:t>Les autres onglets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398B8A-0487-48FF-8465-61E6C50E389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682954" y="3576370"/>
            <a:ext cx="342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Ajouter à l’aide des options (n’est pas présent de base)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D1A5746-1068-4433-A356-366358D4063A}"/>
              </a:ext>
            </a:extLst>
          </p:cNvPr>
          <p:cNvCxnSpPr>
            <a:cxnSpLocks/>
            <a:stCxn id="16" idx="1"/>
          </p:cNvCxnSpPr>
          <p:nvPr>
            <p:custDataLst>
              <p:tags r:id="rId9"/>
            </p:custDataLst>
          </p:nvPr>
        </p:nvCxnSpPr>
        <p:spPr>
          <a:xfrm flipH="1">
            <a:off x="7053263" y="3899536"/>
            <a:ext cx="629691" cy="1258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AA4D21D5-294D-4F73-BE8E-0A9DD766813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927360" y="4681592"/>
            <a:ext cx="342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Ajouter par </a:t>
            </a:r>
            <a:r>
              <a:rPr lang="fr-CA" b="1" i="1" dirty="0"/>
              <a:t>Adobe Reader DC</a:t>
            </a:r>
            <a:endParaRPr lang="fr-CA" b="1" dirty="0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783EA50-5570-418E-BEF2-240ADC6695A3}"/>
              </a:ext>
            </a:extLst>
          </p:cNvPr>
          <p:cNvCxnSpPr>
            <a:cxnSpLocks/>
            <a:stCxn id="27" idx="1"/>
          </p:cNvCxnSpPr>
          <p:nvPr>
            <p:custDataLst>
              <p:tags r:id="rId11"/>
            </p:custDataLst>
          </p:nvPr>
        </p:nvCxnSpPr>
        <p:spPr>
          <a:xfrm flipH="1">
            <a:off x="8353287" y="4866258"/>
            <a:ext cx="574073" cy="3026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D169346D-8A16-40FA-BF11-FB86334D761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456803" y="4264264"/>
            <a:ext cx="342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Ajouter par </a:t>
            </a:r>
            <a:r>
              <a:rPr lang="fr-CA" b="1" i="1" dirty="0"/>
              <a:t>Antidote</a:t>
            </a:r>
            <a:endParaRPr lang="fr-CA" b="1" dirty="0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0A63BCF-A4F6-4E9A-BFB1-A5351B9E671A}"/>
              </a:ext>
            </a:extLst>
          </p:cNvPr>
          <p:cNvCxnSpPr>
            <a:cxnSpLocks/>
            <a:stCxn id="34" idx="1"/>
          </p:cNvCxnSpPr>
          <p:nvPr>
            <p:custDataLst>
              <p:tags r:id="rId13"/>
            </p:custDataLst>
          </p:nvPr>
        </p:nvCxnSpPr>
        <p:spPr>
          <a:xfrm flipH="1">
            <a:off x="7867650" y="4448930"/>
            <a:ext cx="589153" cy="719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44E64F8F-FA88-4E27-8EEB-866A84BF469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947778" y="6190045"/>
            <a:ext cx="412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/>
              <a:t>Les groupes (séparer par la barre grise)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DB0290D-01C7-4D8C-935F-AD4822CF517C}"/>
              </a:ext>
            </a:extLst>
          </p:cNvPr>
          <p:cNvCxnSpPr>
            <a:cxnSpLocks/>
            <a:stCxn id="37" idx="1"/>
          </p:cNvCxnSpPr>
          <p:nvPr>
            <p:custDataLst>
              <p:tags r:id="rId15"/>
            </p:custDataLst>
          </p:nvPr>
        </p:nvCxnSpPr>
        <p:spPr>
          <a:xfrm flipH="1" flipV="1">
            <a:off x="1455420" y="5896764"/>
            <a:ext cx="2492358" cy="477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D44A60A-658B-41D8-A445-DAAD1AEED0A8}"/>
              </a:ext>
            </a:extLst>
          </p:cNvPr>
          <p:cNvCxnSpPr>
            <a:cxnSpLocks/>
            <a:stCxn id="37" idx="1"/>
          </p:cNvCxnSpPr>
          <p:nvPr>
            <p:custDataLst>
              <p:tags r:id="rId16"/>
            </p:custDataLst>
          </p:nvPr>
        </p:nvCxnSpPr>
        <p:spPr>
          <a:xfrm flipH="1" flipV="1">
            <a:off x="2628900" y="5896765"/>
            <a:ext cx="1318878" cy="477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F9F2066-8F21-4624-9D4F-E2A91EC1C622}"/>
              </a:ext>
            </a:extLst>
          </p:cNvPr>
          <p:cNvCxnSpPr>
            <a:cxnSpLocks/>
            <a:stCxn id="37" idx="0"/>
          </p:cNvCxnSpPr>
          <p:nvPr>
            <p:custDataLst>
              <p:tags r:id="rId17"/>
            </p:custDataLst>
          </p:nvPr>
        </p:nvCxnSpPr>
        <p:spPr>
          <a:xfrm flipH="1" flipV="1">
            <a:off x="4290060" y="5865173"/>
            <a:ext cx="1718128" cy="324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F212C24-C7F4-437E-A618-C5D059A53B6D}"/>
              </a:ext>
            </a:extLst>
          </p:cNvPr>
          <p:cNvCxnSpPr>
            <a:cxnSpLocks/>
            <a:stCxn id="37" idx="0"/>
            <a:endCxn id="5" idx="2"/>
          </p:cNvCxnSpPr>
          <p:nvPr>
            <p:custDataLst>
              <p:tags r:id="rId18"/>
            </p:custDataLst>
          </p:nvPr>
        </p:nvCxnSpPr>
        <p:spPr>
          <a:xfrm flipV="1">
            <a:off x="6008188" y="5858263"/>
            <a:ext cx="0" cy="331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8E4CCA8-04E8-41E1-8E80-E6C899B13B3B}"/>
              </a:ext>
            </a:extLst>
          </p:cNvPr>
          <p:cNvCxnSpPr>
            <a:cxnSpLocks/>
            <a:stCxn id="37" idx="0"/>
          </p:cNvCxnSpPr>
          <p:nvPr>
            <p:custDataLst>
              <p:tags r:id="rId19"/>
            </p:custDataLst>
          </p:nvPr>
        </p:nvCxnSpPr>
        <p:spPr>
          <a:xfrm flipV="1">
            <a:off x="6008188" y="5882601"/>
            <a:ext cx="1101272" cy="307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DC8A6790-E9FA-416A-985C-687123C7F278}"/>
              </a:ext>
            </a:extLst>
          </p:cNvPr>
          <p:cNvCxnSpPr>
            <a:cxnSpLocks/>
            <a:stCxn id="37" idx="3"/>
          </p:cNvCxnSpPr>
          <p:nvPr>
            <p:custDataLst>
              <p:tags r:id="rId20"/>
            </p:custDataLst>
          </p:nvPr>
        </p:nvCxnSpPr>
        <p:spPr>
          <a:xfrm flipV="1">
            <a:off x="8068598" y="5882601"/>
            <a:ext cx="1227802" cy="492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B56B3493-63CE-4B51-A368-9C7304C2ECBA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 flipV="1">
            <a:off x="8068598" y="5896764"/>
            <a:ext cx="2347942" cy="477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6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12F71-9B84-410F-B5AA-20942B8B115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bases de Word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9D6798-04C4-4407-834E-BFA0708D782F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770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1AB73-E900-48F1-8A08-7C8B8072560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Fonctionnement d’un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869969-BF43-4923-91C5-7B5A65EAE10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Il suffit d’appuyer sur l’option ou l’outil pour l’utiliser</a:t>
            </a:r>
          </a:p>
          <a:p>
            <a:r>
              <a:rPr lang="fr-CA" dirty="0"/>
              <a:t>L’utilisation d’un outil dépend de ce dernier</a:t>
            </a:r>
          </a:p>
          <a:p>
            <a:pPr lvl="1"/>
            <a:r>
              <a:rPr lang="fr-CA" dirty="0"/>
              <a:t>Pour mettre du texte en gras, il suffit d’appuyer sur le bouton en gras.</a:t>
            </a:r>
          </a:p>
          <a:p>
            <a:pPr lvl="1"/>
            <a:r>
              <a:rPr lang="fr-CA" dirty="0"/>
              <a:t>Pour créer une forme, il faut la dessiner.</a:t>
            </a:r>
          </a:p>
          <a:p>
            <a:pPr lvl="1"/>
            <a:r>
              <a:rPr lang="fr-CA" dirty="0"/>
              <a:t>Nous verrons ces outils plus tard.</a:t>
            </a:r>
          </a:p>
          <a:p>
            <a:r>
              <a:rPr lang="fr-CA" dirty="0"/>
              <a:t>Certains outils ont des comportements </a:t>
            </a:r>
            <a:r>
              <a:rPr lang="fr-CA" b="1" dirty="0"/>
              <a:t>par défaut</a:t>
            </a:r>
            <a:r>
              <a:rPr lang="fr-CA" dirty="0"/>
              <a:t> et d’autres ont des comportements </a:t>
            </a:r>
            <a:r>
              <a:rPr lang="fr-CA" b="1" dirty="0"/>
              <a:t>complémentaires</a:t>
            </a:r>
            <a:endParaRPr lang="fr-CA" dirty="0"/>
          </a:p>
          <a:p>
            <a:pPr lvl="1"/>
            <a:r>
              <a:rPr lang="fr-CA" dirty="0"/>
              <a:t>Le comportement par défaut est l’option de base ou habituelle</a:t>
            </a:r>
          </a:p>
          <a:p>
            <a:pPr lvl="1"/>
            <a:r>
              <a:rPr lang="fr-CA" dirty="0"/>
              <a:t>Le comportement complémentaire est une autre option que l’option de base</a:t>
            </a:r>
          </a:p>
        </p:txBody>
      </p:sp>
    </p:spTree>
    <p:extLst>
      <p:ext uri="{BB962C8B-B14F-4D97-AF65-F5344CB8AC3E}">
        <p14:creationId xmlns:p14="http://schemas.microsoft.com/office/powerpoint/2010/main" val="3641013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9F906-553B-4BEE-B2D4-DDE1268A561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sz="2800" dirty="0"/>
              <a:t>Exemple de comportement complémentaire</a:t>
            </a:r>
            <a:br>
              <a:rPr lang="fr-CA" dirty="0"/>
            </a:br>
            <a:r>
              <a:rPr lang="fr-CA" dirty="0"/>
              <a:t>Souligner du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D4955B-D87B-479C-8092-47DB373CE57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084320" y="2057400"/>
            <a:ext cx="6931551" cy="4038600"/>
          </a:xfrm>
        </p:spPr>
        <p:txBody>
          <a:bodyPr/>
          <a:lstStyle/>
          <a:p>
            <a:r>
              <a:rPr lang="fr-CA" dirty="0"/>
              <a:t>Permets d’ajouter une barre sous le texte</a:t>
            </a:r>
          </a:p>
          <a:p>
            <a:pPr lvl="1"/>
            <a:r>
              <a:rPr lang="fr-CA" dirty="0"/>
              <a:t>Exemple : </a:t>
            </a:r>
            <a:r>
              <a:rPr lang="fr-CA" u="sng" dirty="0"/>
              <a:t>Texte souligné</a:t>
            </a:r>
          </a:p>
          <a:p>
            <a:pPr lvl="1"/>
            <a:r>
              <a:rPr lang="fr-CA" dirty="0"/>
              <a:t>Il s’agit du comportement par défaut (juste à cliquer sur le </a:t>
            </a:r>
            <a:r>
              <a:rPr lang="fr-CA" b="1" dirty="0"/>
              <a:t>S</a:t>
            </a:r>
            <a:r>
              <a:rPr lang="fr-CA" dirty="0"/>
              <a:t>)</a:t>
            </a:r>
          </a:p>
          <a:p>
            <a:r>
              <a:rPr lang="fr-CA" dirty="0"/>
              <a:t>Pour accéder aux comportements complémentaires, on appuie sur la petite flèche à droite du bouton</a:t>
            </a:r>
          </a:p>
          <a:p>
            <a:r>
              <a:rPr lang="fr-CA" dirty="0"/>
              <a:t>Pour choisir un autre comportement, on appuie sur l’option désirée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11F36F-0EEE-462C-83DF-E2C41DE03B4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69" y="2361021"/>
            <a:ext cx="2019582" cy="3248478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D55401E-F846-4C04-AD80-0AF36083F86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451469" y="2361021"/>
            <a:ext cx="232551" cy="2831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08A549E-D0ED-4551-B777-D2BB587DC30A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 flipH="1">
            <a:off x="1684020" y="2232660"/>
            <a:ext cx="2537460" cy="128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4340512-DFF9-4E42-A1C7-1E489762874F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H="1" flipV="1">
            <a:off x="1836420" y="2513422"/>
            <a:ext cx="2308860" cy="915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5200459-86D5-47E7-ACCC-0AC29AFC81A7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 flipH="1" flipV="1">
            <a:off x="2865120" y="3520440"/>
            <a:ext cx="1356360" cy="669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22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1AB73-E900-48F1-8A08-7C8B8072560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Options cachées de certains groupes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869969-BF43-4923-91C5-7B5A65EAE10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Parfois, il y a trop d’options pour toutes les afficher</a:t>
            </a:r>
          </a:p>
          <a:p>
            <a:r>
              <a:rPr lang="fr-CA" dirty="0"/>
              <a:t>Certains groupes cache des options</a:t>
            </a:r>
          </a:p>
          <a:p>
            <a:r>
              <a:rPr lang="fr-CA" dirty="0"/>
              <a:t>Pour y accéder, il suffit de cliquer sur le bouton dans le coin en bas à droite du groupe</a:t>
            </a:r>
          </a:p>
          <a:p>
            <a:endParaRPr lang="fr-CA" dirty="0"/>
          </a:p>
          <a:p>
            <a:endParaRPr lang="fr-CA" dirty="0"/>
          </a:p>
        </p:txBody>
      </p:sp>
      <p:pic>
        <p:nvPicPr>
          <p:cNvPr id="5" name="Image 4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A96F3E97-FC0A-42EE-A09D-550C3AA8AAD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18" y="3624199"/>
            <a:ext cx="5365200" cy="2071926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2E0A08C-40AD-4D55-B27F-C990F63776C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068498" y="5276675"/>
            <a:ext cx="415619" cy="4194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99013E6-02F1-433D-9BD9-3F6D17B83A6A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365695" y="3532759"/>
            <a:ext cx="6652470" cy="1861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655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DAEB3-32C3-4D5A-A6EA-755E456A32C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Quel onglet sert à 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D96AA-2D8B-4DD4-A7A8-E20C67A213E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CA" b="1" dirty="0"/>
              <a:t>Accueil</a:t>
            </a:r>
            <a:r>
              <a:rPr lang="fr-CA" dirty="0"/>
              <a:t> : Fournis les outils de base (mise en forme du texte)</a:t>
            </a:r>
          </a:p>
          <a:p>
            <a:r>
              <a:rPr lang="fr-CA" b="1" dirty="0"/>
              <a:t>Insertion</a:t>
            </a:r>
            <a:r>
              <a:rPr lang="fr-CA" dirty="0"/>
              <a:t> : Permets d’ajouter des éléments (image, média, caractères spéciaux, etc.)</a:t>
            </a:r>
          </a:p>
          <a:p>
            <a:r>
              <a:rPr lang="fr-CA" b="1" dirty="0"/>
              <a:t>Dessin</a:t>
            </a:r>
            <a:r>
              <a:rPr lang="fr-CA" dirty="0"/>
              <a:t> : Permets de dessiner (pratique avec le tactile)</a:t>
            </a:r>
          </a:p>
          <a:p>
            <a:r>
              <a:rPr lang="fr-CA" b="1" dirty="0"/>
              <a:t>Conception</a:t>
            </a:r>
            <a:r>
              <a:rPr lang="fr-CA" dirty="0"/>
              <a:t> : Fournis la mise en forme du document (style de texte utilisé, couleur, filigrane, couleur de la page, etc.)</a:t>
            </a:r>
          </a:p>
          <a:p>
            <a:r>
              <a:rPr lang="fr-CA" b="1" dirty="0"/>
              <a:t>Mise en page</a:t>
            </a:r>
            <a:r>
              <a:rPr lang="fr-CA" dirty="0"/>
              <a:t> : Permets de mettre en forme la page (marge d’impression pour la section, création de section, retrait du texte, nombre de colonnes, etc.)</a:t>
            </a:r>
          </a:p>
          <a:p>
            <a:r>
              <a:rPr lang="fr-CA" b="1" dirty="0"/>
              <a:t>Référence</a:t>
            </a:r>
            <a:r>
              <a:rPr lang="fr-CA" dirty="0"/>
              <a:t> : Permets l’ajout de référence dans le document (insertion d’une table des matières, gestion des citations, ajout d’une légende, ajout d’une note de bas de page, etc.)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4255542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DAEB3-32C3-4D5A-A6EA-755E456A32C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Quel onglet sert à 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D96AA-2D8B-4DD4-A7A8-E20C67A213E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b="1" dirty="0"/>
              <a:t>Publipostage</a:t>
            </a:r>
            <a:r>
              <a:rPr lang="fr-CA" dirty="0"/>
              <a:t> : Permets la gestion de l’envoi de document (création d’une enveloppe, création d’étiquette, etc.)</a:t>
            </a:r>
          </a:p>
          <a:p>
            <a:r>
              <a:rPr lang="fr-CA" b="1" dirty="0"/>
              <a:t>Révision</a:t>
            </a:r>
            <a:r>
              <a:rPr lang="fr-CA" dirty="0"/>
              <a:t> : Fournis des outils de révision du texte (correcteur, lecture à haute voix, ajout de commentaire, suivi des modifications, etc.)</a:t>
            </a:r>
          </a:p>
          <a:p>
            <a:r>
              <a:rPr lang="fr-CA" b="1" dirty="0"/>
              <a:t>Affichage</a:t>
            </a:r>
            <a:r>
              <a:rPr lang="fr-CA" dirty="0"/>
              <a:t> : Permets de modifier la manière que le document apparaît (essayez par vous-même)</a:t>
            </a:r>
          </a:p>
          <a:p>
            <a:r>
              <a:rPr lang="fr-CA" b="1" dirty="0"/>
              <a:t>Aide</a:t>
            </a:r>
            <a:r>
              <a:rPr lang="fr-CA" dirty="0"/>
              <a:t> : Permets d’accéder à l’aide du logiciel (fourni par Microsoft)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2857994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EE54D-84BD-40A2-BE3E-4EA2FD29F3D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L’onglet fichier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4FFA98-4658-48CA-AD87-455A5C9839B2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60634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B37B8-4841-4AD5-A203-BFA193A0A92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À quoi </a:t>
            </a:r>
            <a:r>
              <a:rPr lang="fr-CA" dirty="0" err="1"/>
              <a:t>sert-il</a:t>
            </a:r>
            <a:r>
              <a:rPr lang="fr-CA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2465B7-6FF7-46C6-AEDE-90370244062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45650" y="1965960"/>
            <a:ext cx="4303806" cy="4038600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Fournis des outils de gestions du document</a:t>
            </a:r>
          </a:p>
          <a:p>
            <a:pPr lvl="1"/>
            <a:r>
              <a:rPr lang="fr-CA" dirty="0"/>
              <a:t>Enregistrement et ouverture de fichier</a:t>
            </a:r>
          </a:p>
          <a:p>
            <a:pPr lvl="1"/>
            <a:r>
              <a:rPr lang="fr-CA" dirty="0"/>
              <a:t>Impression</a:t>
            </a:r>
          </a:p>
          <a:p>
            <a:pPr lvl="1"/>
            <a:r>
              <a:rPr lang="fr-CA" dirty="0"/>
              <a:t>Partage</a:t>
            </a:r>
          </a:p>
          <a:p>
            <a:pPr lvl="1"/>
            <a:r>
              <a:rPr lang="fr-CA" dirty="0"/>
              <a:t>Enregistrement vers un autre format de fichier (exporter)</a:t>
            </a:r>
          </a:p>
          <a:p>
            <a:pPr lvl="1"/>
            <a:r>
              <a:rPr lang="fr-CA" dirty="0"/>
              <a:t>Protection du document</a:t>
            </a:r>
          </a:p>
          <a:p>
            <a:pPr lvl="2"/>
            <a:r>
              <a:rPr lang="fr-CA" dirty="0"/>
              <a:t>Demander un mot de passe à l’ouverture par exemple</a:t>
            </a:r>
          </a:p>
          <a:p>
            <a:r>
              <a:rPr lang="fr-CA" dirty="0"/>
              <a:t>Nous reviendrons plus tard sur ces options</a:t>
            </a:r>
          </a:p>
          <a:p>
            <a:pPr lvl="1"/>
            <a:r>
              <a:rPr lang="fr-CA" dirty="0"/>
              <a:t>Vous connaissez déjà </a:t>
            </a:r>
            <a:r>
              <a:rPr lang="fr-CA" b="1" dirty="0"/>
              <a:t>Enregistrer</a:t>
            </a:r>
            <a:endParaRPr lang="fr-CA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8FEFFD-5F23-4D40-B3CA-F5BEDF26A9B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412" y="2173565"/>
            <a:ext cx="6272992" cy="36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66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FA7CE-24D2-44BC-8652-7162B06A097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modes d’affichage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D0F73A-3686-431F-B12B-F47ACFFA9534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8487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750D2-4D31-40D3-8ACF-CD68AE77BDE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À quoi servent les modes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0BB61-0E09-4480-80F7-A595BB03456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Permet d’avoir différence vision du document</a:t>
            </a:r>
          </a:p>
          <a:p>
            <a:pPr lvl="1"/>
            <a:r>
              <a:rPr lang="fr-CA" dirty="0"/>
              <a:t>En mode </a:t>
            </a:r>
            <a:r>
              <a:rPr lang="fr-CA" b="1" dirty="0"/>
              <a:t>brouillon</a:t>
            </a:r>
            <a:r>
              <a:rPr lang="fr-CA" dirty="0"/>
              <a:t>, </a:t>
            </a:r>
            <a:r>
              <a:rPr lang="fr-CA" b="0" i="0" dirty="0">
                <a:effectLst/>
                <a:latin typeface="Montserrat"/>
              </a:rPr>
              <a:t>les images ne sont pas affichées. Une zone de styles permet éventuellement de repérer les styles des paragraphes.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En mode </a:t>
            </a:r>
            <a:r>
              <a:rPr lang="fr-CA" b="1" dirty="0"/>
              <a:t>Page</a:t>
            </a:r>
            <a:r>
              <a:rPr lang="fr-CA" dirty="0"/>
              <a:t>, le document apparaît tel qu'il sera imprimé.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En mode </a:t>
            </a:r>
            <a:r>
              <a:rPr lang="fr-CA" b="1" dirty="0"/>
              <a:t>Web</a:t>
            </a:r>
            <a:r>
              <a:rPr lang="fr-CA" dirty="0"/>
              <a:t>, le document apparaît tel qu'il serait affiché dans une page Web. En particulier, le texte occupe toute la largeur de la fenêtre.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En mode </a:t>
            </a:r>
            <a:r>
              <a:rPr lang="fr-CA" b="1" dirty="0"/>
              <a:t>Plan</a:t>
            </a:r>
            <a:r>
              <a:rPr lang="fr-CA" dirty="0"/>
              <a:t>, les niveaux de titres du document apparaissent sous une forme hiérarchique. Vous pouvez développer un titre pour afficher son contenu.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En mode </a:t>
            </a:r>
            <a:r>
              <a:rPr lang="fr-CA" b="1" dirty="0"/>
              <a:t>Lecture plein écran</a:t>
            </a:r>
            <a:r>
              <a:rPr lang="fr-CA" dirty="0"/>
              <a:t>, le document utilise toute la surface de l'écran pour être facilement lisible.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03280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9B25B-318C-4AAA-8D2F-E26FCE1E01E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Exemple tiré de Word 2010</a:t>
            </a:r>
            <a:br>
              <a:rPr lang="fr-CA" dirty="0"/>
            </a:br>
            <a:r>
              <a:rPr lang="fr-CA" sz="2400" dirty="0"/>
              <a:t>Identique pour Word 2019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3ADD897-6291-40EC-8A93-F957D41337A1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68"/>
          <a:stretch/>
        </p:blipFill>
        <p:spPr>
          <a:xfrm>
            <a:off x="378692" y="1838958"/>
            <a:ext cx="5834524" cy="2603733"/>
          </a:xfrm>
        </p:spPr>
      </p:pic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DF25F9C1-E4C1-45C5-951F-D81AE995A31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" t="32558" r="-475" b="35010"/>
          <a:stretch/>
        </p:blipFill>
        <p:spPr>
          <a:xfrm>
            <a:off x="6096000" y="3912522"/>
            <a:ext cx="5834524" cy="2603733"/>
          </a:xfrm>
          <a:prstGeom prst="rect">
            <a:avLst/>
          </a:prstGeom>
        </p:spPr>
      </p:pic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0C6C04F9-3510-45D0-B089-7A1185AB22F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4" t="64968" r="13622" b="250"/>
          <a:stretch/>
        </p:blipFill>
        <p:spPr>
          <a:xfrm>
            <a:off x="7408024" y="988291"/>
            <a:ext cx="4405284" cy="279238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35FE9DC-F327-4B77-A9C4-D7A01B50576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1476" y="5592925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hlinkClick r:id="rId8"/>
              </a:rPr>
              <a:t>https://openclassrooms.com/fr/courses/1438346-redigez-facilement-des-documents-avec-word/1438655-decouverte-et-lancement-de-word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125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B6908-E856-453F-8EBB-064EA241A2A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Quel est le but de Word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EC118-43D2-469E-9779-FD502D41D2A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Logiciel de traitement de texte</a:t>
            </a:r>
          </a:p>
          <a:p>
            <a:pPr lvl="1"/>
            <a:r>
              <a:rPr lang="fr-CA" dirty="0"/>
              <a:t>Rédaction de rapport</a:t>
            </a:r>
          </a:p>
          <a:p>
            <a:pPr lvl="1"/>
            <a:r>
              <a:rPr lang="fr-CA" dirty="0"/>
              <a:t>Rédaction de livre</a:t>
            </a:r>
          </a:p>
          <a:p>
            <a:pPr lvl="1"/>
            <a:r>
              <a:rPr lang="fr-CA" dirty="0"/>
              <a:t>Rédaction de lettre</a:t>
            </a:r>
          </a:p>
          <a:p>
            <a:pPr lvl="1"/>
            <a:r>
              <a:rPr lang="fr-CA" dirty="0"/>
              <a:t>Etc.</a:t>
            </a:r>
          </a:p>
          <a:p>
            <a:r>
              <a:rPr lang="fr-CA" dirty="0"/>
              <a:t>Simplifie la gestion de la mise en forme et de la mise en page</a:t>
            </a:r>
          </a:p>
          <a:p>
            <a:r>
              <a:rPr lang="fr-CA" dirty="0"/>
              <a:t>Traduis, à l’aide de bouton simple, un visuel simple vers le langage d’une imprimante.</a:t>
            </a:r>
          </a:p>
        </p:txBody>
      </p:sp>
    </p:spTree>
    <p:extLst>
      <p:ext uri="{BB962C8B-B14F-4D97-AF65-F5344CB8AC3E}">
        <p14:creationId xmlns:p14="http://schemas.microsoft.com/office/powerpoint/2010/main" val="4275975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1895C-D27A-465D-B793-18F7617B38E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Comment y accéder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55887E-4B09-4E29-90D9-E7617ABDC08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Dans la barre d’état (en bas à droite)</a:t>
            </a:r>
          </a:p>
          <a:p>
            <a:pPr lvl="1"/>
            <a:r>
              <a:rPr lang="fr-CA" dirty="0"/>
              <a:t>Mode </a:t>
            </a:r>
            <a:r>
              <a:rPr lang="fr-CA" b="1" dirty="0"/>
              <a:t>Lecture</a:t>
            </a:r>
            <a:endParaRPr lang="fr-CA" dirty="0"/>
          </a:p>
          <a:p>
            <a:pPr lvl="1"/>
            <a:r>
              <a:rPr lang="fr-CA" dirty="0"/>
              <a:t>Mode </a:t>
            </a:r>
            <a:r>
              <a:rPr lang="fr-CA" b="1" dirty="0"/>
              <a:t>Page</a:t>
            </a:r>
          </a:p>
          <a:p>
            <a:pPr lvl="1"/>
            <a:r>
              <a:rPr lang="fr-CA" dirty="0"/>
              <a:t>Mode </a:t>
            </a:r>
            <a:r>
              <a:rPr lang="fr-CA" b="1" dirty="0"/>
              <a:t>Web</a:t>
            </a:r>
          </a:p>
          <a:p>
            <a:r>
              <a:rPr lang="fr-CA" dirty="0"/>
              <a:t>Dans l’onglet affichage</a:t>
            </a:r>
          </a:p>
          <a:p>
            <a:pPr lvl="1"/>
            <a:r>
              <a:rPr lang="fr-CA" dirty="0"/>
              <a:t>Mode </a:t>
            </a:r>
            <a:r>
              <a:rPr lang="fr-CA" b="1" dirty="0"/>
              <a:t>Plan</a:t>
            </a:r>
          </a:p>
          <a:p>
            <a:pPr lvl="1"/>
            <a:r>
              <a:rPr lang="fr-CA" dirty="0"/>
              <a:t>Mode </a:t>
            </a:r>
            <a:r>
              <a:rPr lang="fr-CA" b="1" dirty="0"/>
              <a:t>brouillon</a:t>
            </a:r>
          </a:p>
          <a:p>
            <a:pPr lvl="1"/>
            <a:r>
              <a:rPr lang="fr-CA" dirty="0"/>
              <a:t>Les modes précédentes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D90744-D4D1-4C7C-B76E-8C4CE5C6EAA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3595466" y="2459835"/>
            <a:ext cx="3000794" cy="238158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18A2D24-8BA7-4862-BD5D-9FC292871850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198429" y="2578914"/>
            <a:ext cx="5163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046B899-3695-4C52-AE18-ECD37290EF0B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 flipV="1">
            <a:off x="2924175" y="2644775"/>
            <a:ext cx="1155700" cy="282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A787510-20B8-4925-8955-A2F9614A6FB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V="1">
            <a:off x="2869035" y="2644775"/>
            <a:ext cx="1623590" cy="660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36570CB7-7533-4F38-AC4B-4D829A23E51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75" y="4365222"/>
            <a:ext cx="7695097" cy="11908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2BFEE2E-D95F-45B6-B4B6-8C5FB6412DC7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2924175" y="4076701"/>
            <a:ext cx="2386965" cy="609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34D9A72-366D-45AE-AD6F-73A46EA163EC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3373755" y="4475755"/>
            <a:ext cx="1937385" cy="496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52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D1D31-5B2F-43E0-86F4-4380ADE5895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La barre d’état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82B62-2D87-4B8D-835D-15D7ACC0028C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5124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99078-6B53-4AEA-82DD-86ACFD7A79F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À quoi sert-elle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2B2CA9-992E-41A2-9DC0-E9EB56AF8D2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Regroupe des outils sur l’état du document</a:t>
            </a:r>
          </a:p>
          <a:p>
            <a:r>
              <a:rPr lang="fr-CA" dirty="0"/>
              <a:t>Emplacement dans le document</a:t>
            </a:r>
          </a:p>
          <a:p>
            <a:pPr lvl="1"/>
            <a:r>
              <a:rPr lang="fr-CA" dirty="0"/>
              <a:t>Permets d’accéder à la navigation</a:t>
            </a:r>
          </a:p>
          <a:p>
            <a:r>
              <a:rPr lang="fr-CA" dirty="0"/>
              <a:t>Statistique du document</a:t>
            </a:r>
          </a:p>
          <a:p>
            <a:r>
              <a:rPr lang="fr-CA" dirty="0"/>
              <a:t>Correcteur de Word</a:t>
            </a:r>
          </a:p>
          <a:p>
            <a:pPr lvl="1"/>
            <a:r>
              <a:rPr lang="fr-CA" dirty="0"/>
              <a:t>Privilégier Antidote</a:t>
            </a:r>
          </a:p>
          <a:p>
            <a:r>
              <a:rPr lang="fr-CA" dirty="0"/>
              <a:t>Langue du document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F0E9E7-01E9-45FB-8ADD-36024D35126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72" r="60510" b="-94"/>
          <a:stretch/>
        </p:blipFill>
        <p:spPr>
          <a:xfrm>
            <a:off x="5647397" y="2533649"/>
            <a:ext cx="4611028" cy="400049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1B511C1-1FCF-43BD-97B3-7557E1A854FE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267640" y="2762250"/>
            <a:ext cx="4806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AF042C5-3CC7-4CB2-ACFE-CDA572DAD2E6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 flipV="1">
            <a:off x="4455845" y="2795588"/>
            <a:ext cx="2597418" cy="785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5FFA2EB-D3F6-47A9-AF5E-6F7AEFC0EB51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V="1">
            <a:off x="3813915" y="2795588"/>
            <a:ext cx="4310910" cy="1251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61E40C3-7ECF-40F8-80BD-BE124D96E246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 flipV="1">
            <a:off x="4023807" y="2853691"/>
            <a:ext cx="5377368" cy="1989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042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ABD5D-4D88-45AD-809B-ACACF53D1EE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Création de documents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FCAB23-1304-4367-BC3C-6E98AE13BA60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5512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DEAF0-54DE-4283-B197-BD5C2EEA933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Créer un nouveau document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F81B97-E180-44E9-B2F9-AA06DC096F40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Pour créer un nouveau document, accéder au ruban </a:t>
            </a:r>
            <a:r>
              <a:rPr lang="fr-CA" b="1" dirty="0"/>
              <a:t>Fichier</a:t>
            </a:r>
            <a:endParaRPr lang="fr-CA" dirty="0"/>
          </a:p>
          <a:p>
            <a:r>
              <a:rPr lang="fr-CA" dirty="0"/>
              <a:t>Allez sur </a:t>
            </a:r>
            <a:r>
              <a:rPr lang="fr-CA" b="1" dirty="0"/>
              <a:t>Nouveau</a:t>
            </a:r>
          </a:p>
          <a:p>
            <a:r>
              <a:rPr lang="fr-CA" dirty="0"/>
              <a:t>Sélectionnez un modèle</a:t>
            </a:r>
          </a:p>
          <a:p>
            <a:pPr lvl="1"/>
            <a:r>
              <a:rPr lang="fr-CA" dirty="0"/>
              <a:t>Un document vierge (vide) est représenté par le modèle </a:t>
            </a:r>
            <a:r>
              <a:rPr lang="fr-CA" b="1" dirty="0"/>
              <a:t>Document vierge</a:t>
            </a:r>
          </a:p>
          <a:p>
            <a:pPr lvl="1"/>
            <a:r>
              <a:rPr lang="fr-CA" dirty="0"/>
              <a:t>Un modèle est un design de document fournit par Microsoft ou une personne utilisatrice.</a:t>
            </a:r>
          </a:p>
          <a:p>
            <a:r>
              <a:rPr lang="fr-CA" dirty="0"/>
              <a:t>Pour sélectionner un modèle, il suffit de cliquer dessus.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BC8A494-AD50-4B15-A6A0-DF8E33B72CFB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2057400"/>
            <a:ext cx="5659307" cy="3908360"/>
          </a:xfr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F4E836C-76E8-4B2A-868E-D3A8BE8A632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4991100" y="3676650"/>
            <a:ext cx="21431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13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7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1B3FEA-8082-4486-9892-D26FDE129B54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2400" b="1" cap="all" dirty="0" err="1">
                <a:solidFill>
                  <a:srgbClr val="FFFFFF"/>
                </a:solidFill>
              </a:rPr>
              <a:t>Exemple</a:t>
            </a:r>
            <a:r>
              <a:rPr lang="en-US" sz="2400" b="1" cap="all" dirty="0">
                <a:solidFill>
                  <a:srgbClr val="FFFFFF"/>
                </a:solidFill>
              </a:rPr>
              <a:t> de </a:t>
            </a:r>
            <a:r>
              <a:rPr lang="en-US" sz="2400" b="1" cap="all" dirty="0" err="1">
                <a:solidFill>
                  <a:srgbClr val="FFFFFF"/>
                </a:solidFill>
              </a:rPr>
              <a:t>modèle</a:t>
            </a:r>
            <a:br>
              <a:rPr lang="en-US" sz="3400" b="1" cap="all" dirty="0">
                <a:solidFill>
                  <a:srgbClr val="FFFFFF"/>
                </a:solidFill>
              </a:rPr>
            </a:br>
            <a:r>
              <a:rPr lang="en-US" sz="3400" b="1" cap="all" dirty="0">
                <a:solidFill>
                  <a:srgbClr val="FFFFFF"/>
                </a:solidFill>
              </a:rPr>
              <a:t>C.V. (</a:t>
            </a:r>
            <a:r>
              <a:rPr lang="en-US" sz="3400" b="1" cap="all" dirty="0" err="1">
                <a:solidFill>
                  <a:srgbClr val="FFFFFF"/>
                </a:solidFill>
              </a:rPr>
              <a:t>intemporel</a:t>
            </a:r>
            <a:r>
              <a:rPr lang="en-US" sz="3400" b="1" cap="all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82E6AE5-3578-4A17-BC9E-0BB11B4EA78D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85" y="942976"/>
            <a:ext cx="7018421" cy="50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10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C0DD7BF-8F3D-4D34-A37A-85563D3D6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2C64D9-D855-4343-BB40-3E465EFFA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061A-80BB-4A08-8350-176FFFDC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E3AA470-3B69-490E-97A2-0A6A6AB58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13BAD8-E33C-42AC-A8E6-8F3D8B376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2979E2-B89C-40AF-BC3B-F1B51821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D195C48-3B53-4363-9FA7-58E5976EA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7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883713-9210-41AA-AF33-534CBC570E02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2800" b="1" cap="all" dirty="0" err="1">
                <a:solidFill>
                  <a:srgbClr val="FFFFFF"/>
                </a:solidFill>
              </a:rPr>
              <a:t>Exemple</a:t>
            </a:r>
            <a:r>
              <a:rPr lang="en-US" sz="2800" b="1" cap="all" dirty="0">
                <a:solidFill>
                  <a:srgbClr val="FFFFFF"/>
                </a:solidFill>
              </a:rPr>
              <a:t> de </a:t>
            </a:r>
            <a:r>
              <a:rPr lang="en-US" sz="2800" b="1" cap="all" dirty="0" err="1">
                <a:solidFill>
                  <a:srgbClr val="FFFFFF"/>
                </a:solidFill>
              </a:rPr>
              <a:t>modèle</a:t>
            </a:r>
            <a:br>
              <a:rPr lang="en-US" sz="4200" b="1" cap="all" dirty="0">
                <a:solidFill>
                  <a:srgbClr val="FFFFFF"/>
                </a:solidFill>
              </a:rPr>
            </a:br>
            <a:r>
              <a:rPr lang="en-US" sz="4200" b="1" cap="all" dirty="0">
                <a:solidFill>
                  <a:srgbClr val="FFFFFF"/>
                </a:solidFill>
              </a:rPr>
              <a:t>Rapport (rouge et noir)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37A39AF-2DD8-442E-923B-07C35EED5F38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9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12" b="-2"/>
          <a:stretch/>
        </p:blipFill>
        <p:spPr>
          <a:xfrm>
            <a:off x="872064" y="857675"/>
            <a:ext cx="6045576" cy="514066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569A364-0DCA-4F2B-8FA8-720145058C7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048000" y="315200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all" dirty="0" err="1">
                <a:solidFill>
                  <a:srgbClr val="FFFFFF"/>
                </a:solidFill>
              </a:rPr>
              <a:t>Exemple</a:t>
            </a:r>
            <a:r>
              <a:rPr lang="en-US" sz="1200" b="1" cap="all" dirty="0">
                <a:solidFill>
                  <a:srgbClr val="FFFFFF"/>
                </a:solidFill>
              </a:rPr>
              <a:t> de </a:t>
            </a:r>
            <a:r>
              <a:rPr lang="en-US" sz="1200" b="1" cap="all" dirty="0" err="1">
                <a:solidFill>
                  <a:srgbClr val="FFFFFF"/>
                </a:solidFill>
              </a:rPr>
              <a:t>modèle</a:t>
            </a:r>
            <a:br>
              <a:rPr lang="en-US" sz="1800" b="1" cap="all" dirty="0">
                <a:solidFill>
                  <a:srgbClr val="FFFFFF"/>
                </a:solidFill>
              </a:rPr>
            </a:br>
            <a:r>
              <a:rPr lang="en-US" sz="1800" b="1" cap="all" dirty="0">
                <a:solidFill>
                  <a:srgbClr val="FFFFFF"/>
                </a:solidFill>
              </a:rPr>
              <a:t>C.V. (</a:t>
            </a:r>
            <a:r>
              <a:rPr lang="en-US" sz="1800" b="1" cap="all" dirty="0" err="1">
                <a:solidFill>
                  <a:srgbClr val="FFFFFF"/>
                </a:solidFill>
              </a:rPr>
              <a:t>intemporel</a:t>
            </a:r>
            <a:r>
              <a:rPr lang="en-US" sz="1800" b="1" cap="all" dirty="0">
                <a:solidFill>
                  <a:srgbClr val="FFFFFF"/>
                </a:solidFill>
              </a:rPr>
              <a:t>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67106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7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96AF2E-236E-448E-B97F-D8AA12C7E5A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2400" b="1" cap="all" dirty="0" err="1">
                <a:solidFill>
                  <a:srgbClr val="FFFFFF"/>
                </a:solidFill>
              </a:rPr>
              <a:t>Exemple</a:t>
            </a:r>
            <a:r>
              <a:rPr lang="en-US" sz="2400" b="1" cap="all" dirty="0">
                <a:solidFill>
                  <a:srgbClr val="FFFFFF"/>
                </a:solidFill>
              </a:rPr>
              <a:t> de </a:t>
            </a:r>
            <a:r>
              <a:rPr lang="en-US" sz="2400" b="1" cap="all" dirty="0" err="1">
                <a:solidFill>
                  <a:srgbClr val="FFFFFF"/>
                </a:solidFill>
              </a:rPr>
              <a:t>modèle</a:t>
            </a:r>
            <a:br>
              <a:rPr lang="en-US" sz="3400" b="1" cap="all" dirty="0">
                <a:solidFill>
                  <a:srgbClr val="FFFFFF"/>
                </a:solidFill>
              </a:rPr>
            </a:br>
            <a:r>
              <a:rPr lang="en-US" sz="3400" b="1" cap="all" dirty="0" err="1">
                <a:solidFill>
                  <a:srgbClr val="FFFFFF"/>
                </a:solidFill>
              </a:rPr>
              <a:t>Lettre</a:t>
            </a:r>
            <a:r>
              <a:rPr lang="en-US" sz="3400" b="1" cap="all" dirty="0">
                <a:solidFill>
                  <a:srgbClr val="FFFFFF"/>
                </a:solidFill>
              </a:rPr>
              <a:t> (</a:t>
            </a:r>
            <a:r>
              <a:rPr lang="en-US" sz="3400" b="1" cap="all" dirty="0" err="1">
                <a:solidFill>
                  <a:srgbClr val="FFFFFF"/>
                </a:solidFill>
              </a:rPr>
              <a:t>contiguïté</a:t>
            </a:r>
            <a:r>
              <a:rPr lang="en-US" sz="3400" b="1" cap="all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3C59950-58F0-44A2-92EF-4928BD69A0B7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251602"/>
            <a:ext cx="6045576" cy="435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54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ACA31-6FF2-4C1B-9358-7C3CD07262B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formats de fichier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1C126-EC29-4679-8A02-A1888CDCB7F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fr-CA" dirty="0"/>
              <a:t>On choisit le format lors de l’enregistrement</a:t>
            </a:r>
          </a:p>
          <a:p>
            <a:r>
              <a:rPr lang="fr-CA" dirty="0"/>
              <a:t>Aujourd’hui, Office 356 utilise le standard </a:t>
            </a:r>
            <a:r>
              <a:rPr lang="fr-CA" dirty="0" err="1"/>
              <a:t>OpenXML</a:t>
            </a:r>
            <a:r>
              <a:rPr lang="fr-CA" dirty="0"/>
              <a:t> pour ces documents</a:t>
            </a:r>
          </a:p>
          <a:p>
            <a:r>
              <a:rPr lang="fr-CA" dirty="0"/>
              <a:t>L’ancien format est nécessaire pour être compatible avec les versions antérieures à Word (de 97 à 2003)</a:t>
            </a:r>
          </a:p>
          <a:p>
            <a:r>
              <a:rPr lang="fr-CA" dirty="0"/>
              <a:t>Permets de rendre compatible le document avec d’autres logiciels comme LibreOffice</a:t>
            </a:r>
          </a:p>
          <a:p>
            <a:pPr lvl="1"/>
            <a:r>
              <a:rPr lang="fr-CA" b="1" dirty="0"/>
              <a:t>DOCX</a:t>
            </a:r>
            <a:r>
              <a:rPr lang="fr-CA" dirty="0"/>
              <a:t> : nouveau format de Word dans le standard </a:t>
            </a:r>
            <a:r>
              <a:rPr lang="fr-CA" dirty="0" err="1"/>
              <a:t>OpenXML</a:t>
            </a:r>
            <a:endParaRPr lang="fr-CA" dirty="0"/>
          </a:p>
          <a:p>
            <a:pPr lvl="1"/>
            <a:r>
              <a:rPr lang="fr-CA" b="1" dirty="0"/>
              <a:t>DOC </a:t>
            </a:r>
            <a:r>
              <a:rPr lang="fr-CA" dirty="0"/>
              <a:t>: ancien format de Word</a:t>
            </a:r>
          </a:p>
          <a:p>
            <a:pPr lvl="1"/>
            <a:r>
              <a:rPr lang="fr-CA" b="1" dirty="0"/>
              <a:t>DOTX</a:t>
            </a:r>
            <a:r>
              <a:rPr lang="fr-CA" dirty="0"/>
              <a:t> : Modèle de document Word dans le standard </a:t>
            </a:r>
            <a:r>
              <a:rPr lang="fr-CA" dirty="0" err="1"/>
              <a:t>OpenXML</a:t>
            </a:r>
            <a:endParaRPr lang="fr-CA" dirty="0"/>
          </a:p>
          <a:p>
            <a:pPr lvl="1"/>
            <a:r>
              <a:rPr lang="fr-CA" b="1" dirty="0"/>
              <a:t>DOT</a:t>
            </a:r>
            <a:r>
              <a:rPr lang="fr-CA" dirty="0"/>
              <a:t> : ancien format pour les modèles de document Word</a:t>
            </a:r>
          </a:p>
          <a:p>
            <a:pPr lvl="1"/>
            <a:r>
              <a:rPr lang="fr-CA" b="1" dirty="0"/>
              <a:t>ODT</a:t>
            </a:r>
            <a:r>
              <a:rPr lang="fr-CA" dirty="0"/>
              <a:t> : Format libre des documents offices (LibreOffice)</a:t>
            </a:r>
          </a:p>
          <a:p>
            <a:pPr lvl="1"/>
            <a:r>
              <a:rPr lang="fr-CA" b="1" dirty="0"/>
              <a:t>RTF</a:t>
            </a:r>
            <a:r>
              <a:rPr lang="fr-CA" dirty="0"/>
              <a:t> : ancien format de fichier texte enrichi (avec mise en page)</a:t>
            </a:r>
            <a:endParaRPr lang="fr-CA" b="1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9495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8D5CD-4F00-4D98-8BBC-0336AC426CD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73480" y="621345"/>
            <a:ext cx="9875520" cy="1356360"/>
          </a:xfrm>
        </p:spPr>
        <p:txBody>
          <a:bodyPr/>
          <a:lstStyle/>
          <a:p>
            <a:r>
              <a:rPr lang="fr-CA" dirty="0"/>
              <a:t>Partager un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0A20B9-F1A8-4368-88B8-C36231BE8EEE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Il suffit d’appuyer sur le bouton </a:t>
            </a:r>
            <a:r>
              <a:rPr lang="fr-CA" b="1" dirty="0"/>
              <a:t>Partager</a:t>
            </a:r>
            <a:r>
              <a:rPr lang="fr-CA" dirty="0"/>
              <a:t> pour ouvrir la boîte de partage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A998F51F-44C5-4347-8441-966590B32084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503486"/>
            <a:ext cx="5867537" cy="2388555"/>
          </a:xfr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54521E2-9FBA-4A81-84FD-A3DD9B4A8E4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182100" y="2847975"/>
            <a:ext cx="1009650" cy="333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2AB1909-03B2-4A1B-83AD-CF4E70ECE98A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5153025" y="2503486"/>
            <a:ext cx="3943350" cy="506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9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43030-BEEE-498F-A7F8-42EE913E1F3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Interface et zone de travail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BCD1E9-2E7B-43B2-B5D9-CA931571030F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7161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86301-B002-4C1B-A3ED-DC79022228F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Option de partage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81E71-D6D7-4FAF-8B7E-E14D2C279A07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143000" y="2057398"/>
            <a:ext cx="4754880" cy="4419601"/>
          </a:xfrm>
        </p:spPr>
        <p:txBody>
          <a:bodyPr>
            <a:normAutofit/>
          </a:bodyPr>
          <a:lstStyle/>
          <a:p>
            <a:r>
              <a:rPr lang="fr-CA" dirty="0"/>
              <a:t>Sélectionner les autorisations d’accès</a:t>
            </a:r>
          </a:p>
          <a:p>
            <a:r>
              <a:rPr lang="fr-CA" dirty="0"/>
              <a:t>Liste d’adresse courriel pour envoyer le lien</a:t>
            </a:r>
          </a:p>
          <a:p>
            <a:pPr lvl="1"/>
            <a:r>
              <a:rPr lang="fr-CA" dirty="0"/>
              <a:t>Message qui sera inclus dans le courriel</a:t>
            </a:r>
          </a:p>
          <a:p>
            <a:r>
              <a:rPr lang="fr-CA" dirty="0"/>
              <a:t>Option de modifier pour récupérer un lien au lieu d’un courriel</a:t>
            </a:r>
          </a:p>
          <a:p>
            <a:r>
              <a:rPr lang="fr-CA" dirty="0"/>
              <a:t>Format d’envoi</a:t>
            </a:r>
          </a:p>
          <a:p>
            <a:pPr lvl="1"/>
            <a:r>
              <a:rPr lang="fr-CA" dirty="0"/>
              <a:t>Document Word (Envoyer une copie)</a:t>
            </a:r>
          </a:p>
          <a:p>
            <a:pPr lvl="1"/>
            <a:r>
              <a:rPr lang="fr-CA" dirty="0"/>
              <a:t>Fichier PDF</a:t>
            </a:r>
          </a:p>
          <a:p>
            <a:r>
              <a:rPr lang="fr-CA" dirty="0"/>
              <a:t>Pour envoyer, il suffit de cliquer sur </a:t>
            </a:r>
            <a:r>
              <a:rPr lang="fr-CA" b="1" dirty="0"/>
              <a:t>Envoyer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20E6DD7-FF8E-4689-8E31-0B93336D7BCF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705" y="591714"/>
            <a:ext cx="3517815" cy="5674572"/>
          </a:xfr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F4999F4-DBEC-42E3-AC30-0C68356850E4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V="1">
            <a:off x="5791200" y="1847850"/>
            <a:ext cx="1857375" cy="371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3A66CEB-015F-4122-99BB-7F8AF819FEFB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flipV="1">
            <a:off x="5770605" y="2571750"/>
            <a:ext cx="1820820" cy="180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5F58A91-DE42-43F0-8461-69A4FDC77EDD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5467350" y="3276600"/>
            <a:ext cx="23717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E2DC368-1C44-46CB-89DC-5D4CF70DE04B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897880" y="3876675"/>
            <a:ext cx="1893570" cy="638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7D9E974-50D3-4308-96E0-1ECA83D073E5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5648325" y="4933950"/>
            <a:ext cx="2190750" cy="923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328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811A5-244A-4BB9-A72E-2BF9E053271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Autorisation d’accès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7BA91-9359-4CC0-BC4D-9EE43EE76129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143000" y="1762126"/>
            <a:ext cx="4754880" cy="4727112"/>
          </a:xfrm>
        </p:spPr>
        <p:txBody>
          <a:bodyPr>
            <a:normAutofit lnSpcReduction="10000"/>
          </a:bodyPr>
          <a:lstStyle/>
          <a:p>
            <a:r>
              <a:rPr lang="fr-CA" dirty="0"/>
              <a:t>Niveau d’accès</a:t>
            </a:r>
          </a:p>
          <a:p>
            <a:pPr lvl="1"/>
            <a:r>
              <a:rPr lang="fr-CA" dirty="0"/>
              <a:t>Tout le monde</a:t>
            </a:r>
          </a:p>
          <a:p>
            <a:pPr lvl="1"/>
            <a:r>
              <a:rPr lang="fr-CA" dirty="0"/>
              <a:t>Les membres de l’entreprise (ici le cégep)</a:t>
            </a:r>
          </a:p>
          <a:p>
            <a:pPr lvl="1"/>
            <a:r>
              <a:rPr lang="fr-CA" dirty="0"/>
              <a:t>Seules les personnes avec un accès</a:t>
            </a:r>
          </a:p>
          <a:p>
            <a:pPr lvl="1"/>
            <a:r>
              <a:rPr lang="fr-CA" dirty="0"/>
              <a:t>Une liste blanche (ceux que l’on a choisis)</a:t>
            </a:r>
          </a:p>
          <a:p>
            <a:r>
              <a:rPr lang="fr-CA" dirty="0"/>
              <a:t>Permettre à la personne de modifier le document</a:t>
            </a:r>
          </a:p>
          <a:p>
            <a:r>
              <a:rPr lang="fr-CA" dirty="0"/>
              <a:t>Activer le mode révision (ne change pas le document, ajouté des commentaires)</a:t>
            </a:r>
          </a:p>
          <a:p>
            <a:r>
              <a:rPr lang="fr-CA" dirty="0"/>
              <a:t>Ajouter un délai d’accès</a:t>
            </a:r>
          </a:p>
          <a:p>
            <a:r>
              <a:rPr lang="fr-CA" dirty="0"/>
              <a:t>Exiger un mot de passe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D4B88B-AAE0-43F6-82FF-648DCB9A0D39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5" y="482931"/>
            <a:ext cx="3133725" cy="6006307"/>
          </a:xfr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D77B7FC-529C-44B8-986F-D621711C5CFD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 flipV="1">
            <a:off x="3343275" y="1965960"/>
            <a:ext cx="4105275" cy="27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6DE1DAE-8C2E-4853-BB14-1B40F909AB75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 flipV="1">
            <a:off x="5305425" y="2476500"/>
            <a:ext cx="2257425" cy="160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C63267C-1C27-4574-9F94-1D379C712A34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V="1">
            <a:off x="5305425" y="2924175"/>
            <a:ext cx="2143125" cy="314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BFF0CC4-E8C2-47C0-860B-30267C0ABDDF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 flipV="1">
            <a:off x="5305425" y="3322320"/>
            <a:ext cx="2143125" cy="295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7B015AD-D15B-46E7-BA95-465B3E03608C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5695950" y="4029075"/>
            <a:ext cx="1752600" cy="371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8F68A63-53EF-4BF2-A88F-4412AD2A637F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V="1">
            <a:off x="4381500" y="4770121"/>
            <a:ext cx="3067050" cy="1106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FC5D32F-4211-405C-B578-6499E9C6EF34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V="1">
            <a:off x="5695950" y="4391026"/>
            <a:ext cx="1819275" cy="539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A712AAC-F029-4DBC-97C0-50A92F2C33B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V="1">
            <a:off x="4191000" y="5168266"/>
            <a:ext cx="3257550" cy="1206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56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972D8-EDD2-4F78-A3CC-C9134C304D3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Option d’envoyer un lien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D6122-1868-474F-90BD-D76402E6781C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Tous ceux qui ont le lien pourront </a:t>
            </a:r>
            <a:r>
              <a:rPr lang="fr-CA" b="1" dirty="0"/>
              <a:t>lire</a:t>
            </a:r>
            <a:r>
              <a:rPr lang="fr-CA" dirty="0"/>
              <a:t> </a:t>
            </a:r>
            <a:r>
              <a:rPr lang="fr-CA" b="1" dirty="0"/>
              <a:t>et modifier</a:t>
            </a:r>
            <a:r>
              <a:rPr lang="fr-CA" dirty="0"/>
              <a:t> le document</a:t>
            </a:r>
          </a:p>
          <a:p>
            <a:r>
              <a:rPr lang="fr-CA" dirty="0"/>
              <a:t>Pratique pour le travail d’équipe</a:t>
            </a:r>
          </a:p>
          <a:p>
            <a:r>
              <a:rPr lang="fr-CA" dirty="0"/>
              <a:t>Le lien est automatiquement copié dans le presse-papier</a:t>
            </a:r>
          </a:p>
          <a:p>
            <a:pPr lvl="1"/>
            <a:r>
              <a:rPr lang="fr-CA" dirty="0"/>
              <a:t>On peut aussi le copier à l’ancienne</a:t>
            </a:r>
          </a:p>
          <a:p>
            <a:pPr lvl="1"/>
            <a:r>
              <a:rPr lang="fr-CA" dirty="0"/>
              <a:t>Ou cliquer sur </a:t>
            </a:r>
            <a:r>
              <a:rPr lang="fr-CA" b="1" dirty="0"/>
              <a:t>Copier</a:t>
            </a:r>
            <a:endParaRPr lang="fr-CA" dirty="0"/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E209C859-8DFC-4238-9D9A-C04D0CC61768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308" y="2492155"/>
            <a:ext cx="3200847" cy="3153215"/>
          </a:xfr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5271412-D85A-4B97-BAFC-DC4AB90157E7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5381625" y="4171950"/>
            <a:ext cx="1971675" cy="44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554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236FA-485B-4E87-8869-B6820968175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caractères spéciaux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3EB51B-022A-4721-8E34-E8481FF3E6FB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6598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DDDF0-107F-43D7-934B-CC54AD23D7B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Qu’est-ce que c’est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4D6557-66DC-4CBF-A7EB-B58548AB34D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Ce sont des caractères utilisés dans certains contextes</a:t>
            </a:r>
          </a:p>
          <a:p>
            <a:pPr lvl="1"/>
            <a:r>
              <a:rPr lang="fr-CA" dirty="0"/>
              <a:t>Signe de dollar $</a:t>
            </a:r>
          </a:p>
          <a:p>
            <a:pPr lvl="1"/>
            <a:r>
              <a:rPr lang="fr-CA" dirty="0"/>
              <a:t>Signe d’Euro €</a:t>
            </a:r>
          </a:p>
          <a:p>
            <a:pPr lvl="1"/>
            <a:r>
              <a:rPr lang="fr-CA" dirty="0"/>
              <a:t>Symbole plus ou moins ±</a:t>
            </a:r>
          </a:p>
          <a:p>
            <a:pPr lvl="1"/>
            <a:r>
              <a:rPr lang="fr-CA" dirty="0"/>
              <a:t>Symbole de la maque déposé ®</a:t>
            </a:r>
          </a:p>
          <a:p>
            <a:pPr lvl="1"/>
            <a:r>
              <a:rPr lang="fr-CA" dirty="0"/>
              <a:t>Symbole de copyright ©</a:t>
            </a:r>
          </a:p>
          <a:p>
            <a:r>
              <a:rPr lang="fr-CA" dirty="0"/>
              <a:t>Certains sont accessibles directement au clavier (ex. $ (Shift-4 dans le clavier CAFR)</a:t>
            </a:r>
          </a:p>
          <a:p>
            <a:r>
              <a:rPr lang="fr-CA" dirty="0"/>
              <a:t>Pour les autres, on utilise l’insertion de symbole (dans l’onglet </a:t>
            </a:r>
            <a:r>
              <a:rPr lang="fr-CA" b="1" dirty="0"/>
              <a:t>Insertion</a:t>
            </a:r>
            <a:r>
              <a:rPr lang="fr-CA" dirty="0"/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89573ED-C80B-4C34-8B20-DAFF87BBE95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30"/>
          <a:stretch/>
        </p:blipFill>
        <p:spPr>
          <a:xfrm>
            <a:off x="1042779" y="5287231"/>
            <a:ext cx="2924583" cy="900209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6036ADA-0B98-45EE-B18A-3B2CE7382E8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81275" y="5505450"/>
            <a:ext cx="1000125" cy="2571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52C581C-F534-48A7-AE75-81C3BBE30318}"/>
              </a:ext>
            </a:extLst>
          </p:cNvPr>
          <p:cNvCxnSpPr>
            <a:endCxn id="8" idx="3"/>
          </p:cNvCxnSpPr>
          <p:nvPr>
            <p:custDataLst>
              <p:tags r:id="rId5"/>
            </p:custDataLst>
          </p:nvPr>
        </p:nvCxnSpPr>
        <p:spPr>
          <a:xfrm flipH="1">
            <a:off x="3581400" y="5114925"/>
            <a:ext cx="1743075" cy="519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2292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3B95A-A9CB-4F17-A585-0AEBB179D3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Choisir le symbole voulu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679C11-8902-4750-AB59-428101403A2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43001" y="2057400"/>
            <a:ext cx="6753224" cy="4038600"/>
          </a:xfrm>
        </p:spPr>
        <p:txBody>
          <a:bodyPr/>
          <a:lstStyle/>
          <a:p>
            <a:r>
              <a:rPr lang="fr-CA" dirty="0"/>
              <a:t>Quand on clique sur Symbole, la liste des symboles récemment utilisés apparaît</a:t>
            </a:r>
          </a:p>
          <a:p>
            <a:pPr lvl="1"/>
            <a:r>
              <a:rPr lang="fr-CA" dirty="0"/>
              <a:t>Vous pouvez cliquer directement sur le symbole pour voir s’il convient</a:t>
            </a:r>
          </a:p>
          <a:p>
            <a:pPr lvl="1"/>
            <a:r>
              <a:rPr lang="fr-CA" dirty="0"/>
              <a:t>Le symbole s’ajoute automatiquement au point d’insertion</a:t>
            </a:r>
          </a:p>
          <a:p>
            <a:pPr lvl="1"/>
            <a:r>
              <a:rPr lang="fr-CA" dirty="0"/>
              <a:t>Exemple : Le symbole ©</a:t>
            </a:r>
          </a:p>
          <a:p>
            <a:r>
              <a:rPr lang="fr-CA" dirty="0"/>
              <a:t>Si le symbole n’est pas là, il suffit de regarder les autres symboles.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41D6DD-1D7D-433F-B27A-F3F81FE580F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49" y="2395038"/>
            <a:ext cx="3257551" cy="3106037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CE92489-420E-41F7-82C2-D79619ADEA1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705850" y="2977134"/>
            <a:ext cx="390525" cy="390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1C90410-AFD3-41A4-923A-04DE765EE80C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 flipV="1">
            <a:off x="4314825" y="3230499"/>
            <a:ext cx="4391025" cy="846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0BAF475-538E-409F-8E40-EF8FE77CD21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705850" y="4950715"/>
            <a:ext cx="2312670" cy="390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EBE0BB0-CCE0-409B-9FD5-83AF360607A3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7801761" y="4639112"/>
            <a:ext cx="904089" cy="494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859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3B95A-A9CB-4F17-A585-0AEBB179D3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La liste des symboles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679C11-8902-4750-AB59-428101403A2F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Pour obtenir le symbole, il faut le chercher.</a:t>
            </a:r>
          </a:p>
          <a:p>
            <a:r>
              <a:rPr lang="fr-CA" dirty="0"/>
              <a:t>Ensuite, on clique sur le symbole pour le sélectionner</a:t>
            </a:r>
          </a:p>
          <a:p>
            <a:r>
              <a:rPr lang="fr-CA" dirty="0"/>
              <a:t>On clique sur </a:t>
            </a:r>
            <a:r>
              <a:rPr lang="fr-CA" b="1" dirty="0"/>
              <a:t>Insérer</a:t>
            </a:r>
            <a:r>
              <a:rPr lang="fr-CA" dirty="0"/>
              <a:t> pour l’ajouter au point d’insertion</a:t>
            </a:r>
          </a:p>
          <a:p>
            <a:pPr lvl="1"/>
            <a:r>
              <a:rPr lang="fr-CA" b="1" dirty="0"/>
              <a:t>ATTENTION !</a:t>
            </a:r>
            <a:r>
              <a:rPr lang="fr-CA" dirty="0"/>
              <a:t> Le symbole s’ajoute autant de fois que l’on clique sur </a:t>
            </a:r>
            <a:r>
              <a:rPr lang="fr-CA" b="1" dirty="0"/>
              <a:t>Insérer.</a:t>
            </a:r>
          </a:p>
          <a:p>
            <a:pPr lvl="1"/>
            <a:r>
              <a:rPr lang="fr-CA" dirty="0"/>
              <a:t>Il peut y avoir un petit délai avant que le symbole apparaisse</a:t>
            </a:r>
          </a:p>
        </p:txBody>
      </p:sp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1EDDA8-A728-4D46-B458-EFE706F48D0A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197916"/>
            <a:ext cx="5520117" cy="3285978"/>
          </a:xfr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D6398E8-E2CA-49DB-A2F7-52D1C4FDDACA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5830349" y="3070371"/>
            <a:ext cx="55031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92C2F4C-D3A7-47E7-8F65-BFE66182CFB7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5897880" y="3833769"/>
            <a:ext cx="4554803" cy="1417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89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9C807FF6-F9DB-4ACF-B1E2-2325563A7EF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3000" y="609600"/>
            <a:ext cx="6560127" cy="2819400"/>
          </a:xfrm>
        </p:spPr>
        <p:txBody>
          <a:bodyPr>
            <a:normAutofit/>
          </a:bodyPr>
          <a:lstStyle/>
          <a:p>
            <a:r>
              <a:rPr lang="fr-CA" dirty="0"/>
              <a:t>Liste de raccourcis pour certaines lettres du latin étendu</a:t>
            </a:r>
          </a:p>
        </p:txBody>
      </p:sp>
      <p:pic>
        <p:nvPicPr>
          <p:cNvPr id="14" name="Espace réservé du contenu 13" descr="Une image contenant texte, calculatrice, équipement électronique, capture d’écran&#10;&#10;Description générée automatiquement">
            <a:extLst>
              <a:ext uri="{FF2B5EF4-FFF2-40B4-BE49-F238E27FC236}">
                <a16:creationId xmlns:a16="http://schemas.microsoft.com/office/drawing/2014/main" id="{89CD82D0-CFF6-4A97-B5DA-77F0E9EB852A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19" y="305507"/>
            <a:ext cx="3169000" cy="6246985"/>
          </a:xfr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3D2027A-2734-41F5-8784-683C751FB0D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3000" y="562916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hlinkClick r:id="rId6"/>
              </a:rPr>
              <a:t>https://openclassrooms.com/fr/courses/1438346-redigez-facilement-des-documents-avec-word/1439102-creer-un-nouveau-document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151322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643F4-F616-4005-BDC9-BD3C0CB6FC2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Imprimer un document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4E106A-F3EF-4A9A-B152-DDD71B680E5F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156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602A1-CC2E-4819-80D4-7C415DBFD7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La fenêtre d’impression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A4DC4-E2D2-4272-94D5-52F9221A1992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Pour créer un nouveau document, accéder à l’onglet </a:t>
            </a:r>
            <a:r>
              <a:rPr lang="fr-CA" b="1" dirty="0"/>
              <a:t>Fichier</a:t>
            </a:r>
            <a:endParaRPr lang="fr-CA" dirty="0"/>
          </a:p>
          <a:p>
            <a:r>
              <a:rPr lang="fr-CA" dirty="0"/>
              <a:t>Toutes les options d’impressions sont dans le groupe </a:t>
            </a:r>
            <a:r>
              <a:rPr lang="fr-CA" b="1" dirty="0"/>
              <a:t>Imprimer</a:t>
            </a:r>
          </a:p>
          <a:p>
            <a:r>
              <a:rPr lang="fr-CA" dirty="0"/>
              <a:t>Quatre zones importantes :</a:t>
            </a:r>
          </a:p>
          <a:p>
            <a:pPr lvl="1"/>
            <a:r>
              <a:rPr lang="fr-CA" dirty="0"/>
              <a:t>Choix de l’imprimante (physique ou virtuel (ex. Adobe))</a:t>
            </a:r>
          </a:p>
          <a:p>
            <a:pPr lvl="1"/>
            <a:r>
              <a:rPr lang="fr-CA" dirty="0"/>
              <a:t>Paramètres de l’impression (ex. recto verso)</a:t>
            </a:r>
          </a:p>
          <a:p>
            <a:pPr lvl="1"/>
            <a:r>
              <a:rPr lang="fr-CA" dirty="0"/>
              <a:t>Aperçu de l’impression</a:t>
            </a:r>
          </a:p>
          <a:p>
            <a:pPr lvl="1"/>
            <a:r>
              <a:rPr lang="fr-CA" dirty="0"/>
              <a:t>Bouton pour lancer l’impression</a:t>
            </a:r>
          </a:p>
          <a:p>
            <a:endParaRPr lang="fr-CA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E0DB7D8-4F35-4ED9-9F77-C701A9A072B2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19" y="2057400"/>
            <a:ext cx="4547825" cy="4022725"/>
          </a:xfr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9A64E72-E6EC-4BA4-9FEC-C6DD9CE83DC9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28145" y="2992582"/>
            <a:ext cx="614600" cy="908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1EFC8DD-9547-42DB-AE89-BD0CC07BF03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155809" y="2474752"/>
            <a:ext cx="503340" cy="51783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81308AC-2380-4D4D-80A6-B2BC195D37C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155809" y="3084022"/>
            <a:ext cx="1216404" cy="34497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A0A3A4C-60DE-40A7-AAA9-AC47EC4CB7D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155809" y="3581400"/>
            <a:ext cx="1233182" cy="177077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BDF6506-F53E-4C81-9C47-AFE20498D2B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549640" y="2712720"/>
            <a:ext cx="2369004" cy="304038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552ED44-555B-42C9-A850-BA9EC338F3C9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V="1">
            <a:off x="5440680" y="3299460"/>
            <a:ext cx="1653540" cy="7924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39B5082-F04A-4398-A6F3-5E3D9157DF90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V="1">
            <a:off x="5600700" y="4343400"/>
            <a:ext cx="1555109" cy="3657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9E69335-8DAD-41F0-A983-5B2BC2EF86A5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V="1">
            <a:off x="4130040" y="4927503"/>
            <a:ext cx="4419600" cy="49737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6F030ED-0F27-453E-B444-36039F39A080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5128260" y="2712720"/>
            <a:ext cx="2027549" cy="30403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DBDC620B-808F-497D-B9C9-5CC2ABBE0F1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70819" y="3802380"/>
            <a:ext cx="624341" cy="2209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003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space réservé du contenu 28">
            <a:extLst>
              <a:ext uri="{FF2B5EF4-FFF2-40B4-BE49-F238E27FC236}">
                <a16:creationId xmlns:a16="http://schemas.microsoft.com/office/drawing/2014/main" id="{579733E8-6E63-4A15-9A63-06CB1D22D14F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3124"/>
            <a:ext cx="9872663" cy="3587152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5518B23-B5D0-4DB0-A358-25B55D683DE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Interface du logiciel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4F1AEF-9A55-4B06-93EA-147021D5C38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22789" y="1596628"/>
            <a:ext cx="404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Barre d’outils Accès rapide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B5DE9D9-93B1-4173-82D1-C599A8BBC4EE}"/>
              </a:ext>
            </a:extLst>
          </p:cNvPr>
          <p:cNvCxnSpPr>
            <a:stCxn id="7" idx="2"/>
          </p:cNvCxnSpPr>
          <p:nvPr>
            <p:custDataLst>
              <p:tags r:id="rId4"/>
            </p:custDataLst>
          </p:nvPr>
        </p:nvCxnSpPr>
        <p:spPr>
          <a:xfrm flipH="1">
            <a:off x="2625754" y="1965960"/>
            <a:ext cx="318782" cy="317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1A8C6DB-E51F-43C1-88EB-B4D5DC064EC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43000" y="2516697"/>
            <a:ext cx="9872663" cy="7969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3EEFEA1-BD27-4E2B-AAAB-657FDF3A850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351864" y="1797006"/>
            <a:ext cx="404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Ruban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DDBAAEE-F3C0-4602-B9AE-B230DBE5FD00}"/>
              </a:ext>
            </a:extLst>
          </p:cNvPr>
          <p:cNvCxnSpPr>
            <a:stCxn id="15" idx="1"/>
          </p:cNvCxnSpPr>
          <p:nvPr>
            <p:custDataLst>
              <p:tags r:id="rId7"/>
            </p:custDataLst>
          </p:nvPr>
        </p:nvCxnSpPr>
        <p:spPr>
          <a:xfrm flipH="1">
            <a:off x="5989739" y="1981672"/>
            <a:ext cx="362125" cy="686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3B44376-F55E-4B3A-A322-6808324114B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074253" y="4524826"/>
            <a:ext cx="404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/>
              <a:t>Zone de travail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C73B370-D16C-4C72-ACCA-A7CFEC8C45F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588315" y="6103849"/>
            <a:ext cx="404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Barre d’état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7389FD1-0B18-493C-A51C-D54AA5CA5600}"/>
              </a:ext>
            </a:extLst>
          </p:cNvPr>
          <p:cNvCxnSpPr>
            <a:cxnSpLocks/>
            <a:stCxn id="31" idx="1"/>
          </p:cNvCxnSpPr>
          <p:nvPr>
            <p:custDataLst>
              <p:tags r:id="rId10"/>
            </p:custDataLst>
          </p:nvPr>
        </p:nvCxnSpPr>
        <p:spPr>
          <a:xfrm flipH="1" flipV="1">
            <a:off x="1426128" y="5870276"/>
            <a:ext cx="162187" cy="418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E42A51CB-4365-451C-BC02-3EEA52F12CC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966282" y="6104580"/>
            <a:ext cx="404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/>
              <a:t>Mode de lecture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1B86FA6-6241-4B95-9F6B-0924255DA6A4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flipV="1">
            <a:off x="8984609" y="5889184"/>
            <a:ext cx="302004" cy="418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EDE50957-E717-4587-A1B5-7F397F2B3A4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0243663" y="6107803"/>
            <a:ext cx="10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Zoom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C71013E-5C29-4C8F-9E25-5AACBAAF7B9F}"/>
              </a:ext>
            </a:extLst>
          </p:cNvPr>
          <p:cNvCxnSpPr>
            <a:cxnSpLocks/>
            <a:stCxn id="39" idx="0"/>
          </p:cNvCxnSpPr>
          <p:nvPr>
            <p:custDataLst>
              <p:tags r:id="rId14"/>
            </p:custDataLst>
          </p:nvPr>
        </p:nvCxnSpPr>
        <p:spPr>
          <a:xfrm flipH="1" flipV="1">
            <a:off x="10243663" y="5889184"/>
            <a:ext cx="522209" cy="218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799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FDBF0-B552-41F8-8E88-61E4CC2C696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paramètres d’impression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085C58-4823-476D-A313-EA1B3E0B1AB5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dirty="0"/>
              <a:t>Choix de l’intervalle de page</a:t>
            </a:r>
          </a:p>
          <a:p>
            <a:pPr lvl="1"/>
            <a:r>
              <a:rPr lang="fr-CA" dirty="0"/>
              <a:t>Toutes les pages</a:t>
            </a:r>
          </a:p>
          <a:p>
            <a:pPr lvl="1"/>
            <a:r>
              <a:rPr lang="fr-CA" dirty="0"/>
              <a:t>Choix de certaines pages</a:t>
            </a:r>
          </a:p>
          <a:p>
            <a:pPr lvl="2"/>
            <a:r>
              <a:rPr lang="fr-CA" dirty="0"/>
              <a:t>Ex. 1-2, 5, 6-8</a:t>
            </a:r>
          </a:p>
          <a:p>
            <a:pPr lvl="1"/>
            <a:r>
              <a:rPr lang="fr-CA" dirty="0"/>
              <a:t>La page active seulement</a:t>
            </a:r>
          </a:p>
          <a:p>
            <a:pPr lvl="2"/>
            <a:r>
              <a:rPr lang="fr-CA" dirty="0"/>
              <a:t>Celle que l’on voit</a:t>
            </a:r>
          </a:p>
          <a:p>
            <a:r>
              <a:rPr lang="fr-CA" dirty="0"/>
              <a:t>Impression Recto-Verso ou Recto seulement</a:t>
            </a:r>
          </a:p>
          <a:p>
            <a:pPr lvl="1"/>
            <a:r>
              <a:rPr lang="fr-CA" dirty="0"/>
              <a:t>Pensez économie de papier</a:t>
            </a:r>
          </a:p>
          <a:p>
            <a:r>
              <a:rPr lang="fr-CA" dirty="0"/>
              <a:t>Orientation du papier (debout ou couché)</a:t>
            </a:r>
          </a:p>
          <a:p>
            <a:r>
              <a:rPr lang="fr-CA" dirty="0"/>
              <a:t>Taille du papier</a:t>
            </a:r>
          </a:p>
          <a:p>
            <a:pPr lvl="1"/>
            <a:r>
              <a:rPr lang="fr-CA" dirty="0"/>
              <a:t>Au Canada, la taille standard est </a:t>
            </a:r>
            <a:r>
              <a:rPr lang="fr-CA" b="1" dirty="0"/>
              <a:t>Lettre</a:t>
            </a:r>
          </a:p>
          <a:p>
            <a:r>
              <a:rPr lang="fr-CA" dirty="0"/>
              <a:t>Nombre de pages par feuille</a:t>
            </a:r>
          </a:p>
          <a:p>
            <a:pPr lvl="1"/>
            <a:r>
              <a:rPr lang="fr-CA" dirty="0"/>
              <a:t>Permets de créer un mode livret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4727189-93D3-4288-9579-A952FACFC842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027" y="2057400"/>
            <a:ext cx="3019409" cy="4022725"/>
          </a:xfr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A85E80B-E9C5-40ED-847A-6A27C1961337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4297680" y="2209800"/>
            <a:ext cx="3086100" cy="388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8067E05-3EE9-4858-ABEB-82A5DEDDFB26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flipV="1">
            <a:off x="4808220" y="3345180"/>
            <a:ext cx="262890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8DF30F1-03E6-4F66-A599-2E594C7BCE41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V="1">
            <a:off x="5654040" y="4152900"/>
            <a:ext cx="1729740" cy="502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ADDDF5C-7C55-466E-9BE9-EA17C73F9BB1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V="1">
            <a:off x="3101340" y="4671060"/>
            <a:ext cx="433578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E256B23-805D-4E68-B358-219D13AEA068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4297680" y="5478780"/>
            <a:ext cx="3086100" cy="198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729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BEE43-F394-42D8-91FC-5D5B429BB16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niveaux hiérarchiques d’un document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BA404D-0799-429D-8D5A-F0C01DF96D55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84592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03C8A-B7E5-41D1-9153-B66C1C5B1C0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Comment un document est-il divisé 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9528C0-00A0-4037-A471-9772B6F2483C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A" dirty="0"/>
              <a:t>Chaque niveau s’occupe d’une mise en forme particulière</a:t>
            </a:r>
          </a:p>
          <a:p>
            <a:r>
              <a:rPr lang="fr-CA" dirty="0"/>
              <a:t>Regardons ce que chaque groupe contient</a:t>
            </a:r>
          </a:p>
          <a:p>
            <a:pPr lvl="1"/>
            <a:r>
              <a:rPr lang="fr-CA" b="1" dirty="0"/>
              <a:t>Caractère</a:t>
            </a:r>
            <a:r>
              <a:rPr lang="fr-CA" dirty="0"/>
              <a:t> : les lettres, les chiffres, les symboles ainsi que les mots qui les formes</a:t>
            </a:r>
          </a:p>
          <a:p>
            <a:pPr lvl="1"/>
            <a:r>
              <a:rPr lang="fr-CA" b="1" dirty="0"/>
              <a:t>Paragraphe</a:t>
            </a:r>
            <a:r>
              <a:rPr lang="fr-CA" dirty="0"/>
              <a:t> : ensemble de lettre, chiffre et symbole qui forme des lignes jusqu’au saut de ligne volontaire (touche </a:t>
            </a:r>
            <a:r>
              <a:rPr lang="fr-CA" b="1" dirty="0"/>
              <a:t>Entrée</a:t>
            </a:r>
            <a:r>
              <a:rPr lang="fr-CA" dirty="0"/>
              <a:t>)</a:t>
            </a:r>
          </a:p>
          <a:p>
            <a:pPr lvl="1"/>
            <a:r>
              <a:rPr lang="fr-CA" b="1" dirty="0"/>
              <a:t>Page</a:t>
            </a:r>
            <a:r>
              <a:rPr lang="fr-CA" dirty="0"/>
              <a:t> : ensemble des paragraphes contenus sur une feuille</a:t>
            </a:r>
          </a:p>
          <a:p>
            <a:pPr lvl="1"/>
            <a:r>
              <a:rPr lang="fr-CA" b="1" dirty="0"/>
              <a:t>Section</a:t>
            </a:r>
            <a:r>
              <a:rPr lang="fr-CA" dirty="0"/>
              <a:t> : ensemble de pages formant une partie du document</a:t>
            </a:r>
          </a:p>
          <a:p>
            <a:r>
              <a:rPr lang="fr-CA" dirty="0"/>
              <a:t>Nous verrons les pages et les sections plus tard.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38C70488-8BD0-4E37-8C90-4853159742C0}"/>
              </a:ext>
            </a:extLst>
          </p:cNvPr>
          <p:cNvGraphicFramePr>
            <a:graphicFrameLocks noGrp="1"/>
          </p:cNvGraphicFramePr>
          <p:nvPr>
            <p:ph sz="half" idx="2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20657658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185540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46F53-9A11-4414-8107-9985F8B45F0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Qui fait quoi ? Les caractères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918DA-B5F6-406F-B5B0-778FDD35D695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S’occupe de la mise en forme du texte (les lettres, les chiffres et les symboles)</a:t>
            </a:r>
          </a:p>
          <a:p>
            <a:r>
              <a:rPr lang="fr-CA" dirty="0"/>
              <a:t>Cette mise en forme définit :</a:t>
            </a:r>
          </a:p>
          <a:p>
            <a:pPr lvl="1"/>
            <a:r>
              <a:rPr lang="fr-CA" dirty="0"/>
              <a:t>Police d’écriture</a:t>
            </a:r>
          </a:p>
          <a:p>
            <a:pPr lvl="1"/>
            <a:r>
              <a:rPr lang="fr-CA" dirty="0"/>
              <a:t>Taille du texte</a:t>
            </a:r>
          </a:p>
          <a:p>
            <a:pPr lvl="1"/>
            <a:r>
              <a:rPr lang="fr-CA" dirty="0"/>
              <a:t>Couleur des lettres</a:t>
            </a:r>
          </a:p>
          <a:p>
            <a:pPr lvl="1"/>
            <a:r>
              <a:rPr lang="fr-CA" dirty="0"/>
              <a:t>Poids des lettres (gras)</a:t>
            </a:r>
          </a:p>
          <a:p>
            <a:pPr lvl="1"/>
            <a:r>
              <a:rPr lang="fr-CA" dirty="0"/>
              <a:t>Décoration du texte (italique, souligné, etc.)</a:t>
            </a:r>
          </a:p>
          <a:p>
            <a:pPr lvl="1"/>
            <a:r>
              <a:rPr lang="fr-CA" dirty="0"/>
              <a:t>Autre attribut du texte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814BB505-0B91-4BBE-81DD-14F52C753794}"/>
              </a:ext>
            </a:extLst>
          </p:cNvPr>
          <p:cNvGraphicFramePr>
            <a:graphicFrameLocks noGrp="1"/>
          </p:cNvGraphicFramePr>
          <p:nvPr>
            <p:ph sz="half" idx="2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99258743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678142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46F53-9A11-4414-8107-9985F8B45F0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Qui fait quoi ? Les paragraphes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918DA-B5F6-406F-B5B0-778FDD35D695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S’occupe de la mise en forme des paragraphes (ensemble de ligne séparé par un saut de ligne volontaire)</a:t>
            </a:r>
          </a:p>
          <a:p>
            <a:r>
              <a:rPr lang="fr-CA" dirty="0"/>
              <a:t>Cette mise en forme définit :</a:t>
            </a:r>
          </a:p>
          <a:p>
            <a:pPr lvl="1"/>
            <a:r>
              <a:rPr lang="fr-CA" dirty="0"/>
              <a:t>Alignement du texte</a:t>
            </a:r>
          </a:p>
          <a:p>
            <a:pPr lvl="1"/>
            <a:r>
              <a:rPr lang="fr-CA" dirty="0"/>
              <a:t>Distance entre les paragraphes et les lignes</a:t>
            </a:r>
          </a:p>
          <a:p>
            <a:pPr lvl="1"/>
            <a:r>
              <a:rPr lang="fr-CA" dirty="0"/>
              <a:t>Style utilisé (prochain cours)</a:t>
            </a:r>
          </a:p>
          <a:p>
            <a:pPr lvl="1"/>
            <a:r>
              <a:rPr lang="fr-CA" dirty="0"/>
              <a:t>Trame d’arrière-plan</a:t>
            </a:r>
          </a:p>
          <a:p>
            <a:pPr lvl="1"/>
            <a:r>
              <a:rPr lang="fr-CA" dirty="0"/>
              <a:t>Bordure</a:t>
            </a:r>
          </a:p>
          <a:p>
            <a:pPr lvl="1"/>
            <a:r>
              <a:rPr lang="fr-CA" dirty="0"/>
              <a:t>Autre élément de mise en forme des paragraphes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814BB505-0B91-4BBE-81DD-14F52C753794}"/>
              </a:ext>
            </a:extLst>
          </p:cNvPr>
          <p:cNvGraphicFramePr>
            <a:graphicFrameLocks noGrp="1"/>
          </p:cNvGraphicFramePr>
          <p:nvPr>
            <p:ph sz="half" idx="2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45981177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45772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46F53-9A11-4414-8107-9985F8B45F0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Qui fait quoi ? Les pages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918DA-B5F6-406F-B5B0-778FDD35D695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S’occupe de la mise en forme des pages du document</a:t>
            </a:r>
          </a:p>
          <a:p>
            <a:r>
              <a:rPr lang="fr-CA" dirty="0"/>
              <a:t>Cette mise en forme définit :</a:t>
            </a:r>
          </a:p>
          <a:p>
            <a:pPr lvl="1"/>
            <a:r>
              <a:rPr lang="fr-CA" dirty="0"/>
              <a:t>En-tête et pied de page</a:t>
            </a:r>
          </a:p>
          <a:p>
            <a:pPr lvl="1"/>
            <a:r>
              <a:rPr lang="fr-CA" dirty="0"/>
              <a:t>Couleur de fond</a:t>
            </a:r>
          </a:p>
          <a:p>
            <a:pPr lvl="1"/>
            <a:r>
              <a:rPr lang="fr-CA" dirty="0"/>
              <a:t>Bordure de la page</a:t>
            </a:r>
          </a:p>
          <a:p>
            <a:pPr lvl="1"/>
            <a:r>
              <a:rPr lang="fr-CA" dirty="0"/>
              <a:t>Marge de la page</a:t>
            </a:r>
          </a:p>
          <a:p>
            <a:pPr lvl="1"/>
            <a:r>
              <a:rPr lang="fr-CA" dirty="0"/>
              <a:t>Autres éléments de mise en forme des pages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814BB505-0B91-4BBE-81DD-14F52C753794}"/>
              </a:ext>
            </a:extLst>
          </p:cNvPr>
          <p:cNvGraphicFramePr>
            <a:graphicFrameLocks noGrp="1"/>
          </p:cNvGraphicFramePr>
          <p:nvPr>
            <p:ph sz="half" idx="2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96808430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435460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46F53-9A11-4414-8107-9985F8B45F0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Qui fait quoi ? Les sections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918DA-B5F6-406F-B5B0-778FDD35D695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Permets d’appliquer un style commun à un ensemble de pages</a:t>
            </a:r>
          </a:p>
          <a:p>
            <a:r>
              <a:rPr lang="fr-CA" dirty="0"/>
              <a:t>Nous y reviendrons dans quelques cours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814BB505-0B91-4BBE-81DD-14F52C753794}"/>
              </a:ext>
            </a:extLst>
          </p:cNvPr>
          <p:cNvGraphicFramePr>
            <a:graphicFrameLocks noGrp="1"/>
          </p:cNvGraphicFramePr>
          <p:nvPr>
            <p:ph sz="half" idx="2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96418457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59538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E1044-0617-4574-B7CA-0463A63B757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Mise en forme du 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29E302-F569-4C66-81F3-55BBE35D43FC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25440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8ED3F-3DEA-4241-8BFC-E32613ED8AE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 groupe </a:t>
            </a:r>
            <a:r>
              <a:rPr lang="fr-CA" b="1" dirty="0"/>
              <a:t>Police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3E93E2-814C-4A60-B0E4-A3BB35DC34C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Situé dans l’onglet </a:t>
            </a:r>
            <a:r>
              <a:rPr lang="fr-CA" b="1" dirty="0"/>
              <a:t>Accueil</a:t>
            </a:r>
            <a:r>
              <a:rPr lang="fr-CA" dirty="0"/>
              <a:t>, le groupe </a:t>
            </a:r>
            <a:r>
              <a:rPr lang="fr-CA" b="1" dirty="0"/>
              <a:t>Police</a:t>
            </a:r>
            <a:r>
              <a:rPr lang="fr-CA" dirty="0"/>
              <a:t> permet de modifier la mise en forme du texte.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25A3E2-1163-43ED-989D-05F92D6131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29" y="3429000"/>
            <a:ext cx="3710142" cy="124509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DE3AE8-5168-4181-B9DD-E27E8BE0C6C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10840" y="2980653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/>
              <a:t>Police d’écriture (façon d’écrire une lettre)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45306B-EC9E-4254-97AA-5B0AB5E6453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715504" y="2442972"/>
            <a:ext cx="258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/>
              <a:t>Taille d’écriture (grosseur de la lettre)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D6B531-6355-40C0-9834-B6B569265FF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08914" y="2419373"/>
            <a:ext cx="258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Augmenter la taille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5981E5-060D-466A-91C3-4EEC3310C0A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793369" y="2727407"/>
            <a:ext cx="258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Diminuer la taille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0E9498-8C53-40A7-B828-D6F5D1B068D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334887" y="3068403"/>
            <a:ext cx="336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Modifier la case (mettre en majuscule par exemple)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864BC26-F726-4BE8-B159-DF6CE8B4304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334887" y="3785091"/>
            <a:ext cx="358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Effacer la mise en forme (applique le style de base)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15FAE5-4D3D-4B0B-8231-0983F749786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76129" y="3703445"/>
            <a:ext cx="258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/>
              <a:t>Mettre en </a:t>
            </a:r>
            <a:r>
              <a:rPr lang="fr-CA" dirty="0"/>
              <a:t>gras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79CABA3-911E-4367-92DE-587D1014833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103843" y="4451945"/>
            <a:ext cx="258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/>
              <a:t>Mettre en </a:t>
            </a:r>
            <a:r>
              <a:rPr lang="fr-CA" b="1" i="1" dirty="0"/>
              <a:t>italique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6514745-968F-481B-A0E5-2E79C6ADDDE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13055" y="4869465"/>
            <a:ext cx="258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/>
              <a:t>Souligner le </a:t>
            </a:r>
            <a:r>
              <a:rPr lang="fr-CA" b="1" u="sng" dirty="0"/>
              <a:t>texte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32B7C50-8D69-4FD7-8E67-58F1C04F292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06770" y="5249332"/>
            <a:ext cx="391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/>
              <a:t>Option supplémentaire pour souligner le texte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7257A8-4C6D-4870-9D0A-92FC4A386F00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861748" y="5853878"/>
            <a:ext cx="258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/>
              <a:t>Barrer le </a:t>
            </a:r>
            <a:r>
              <a:rPr lang="fr-CA" b="1" strike="sngStrike" dirty="0"/>
              <a:t>texte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DCF3E60-3FAD-4CCC-98FF-56736953C287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300890" y="5968756"/>
            <a:ext cx="258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Transformer en indice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2E608BC-D376-4055-B438-B825568CA228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6692733" y="5601576"/>
            <a:ext cx="297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Transformer en exposant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EFC7837-8802-4466-A347-121CE85396D2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7232776" y="5251090"/>
            <a:ext cx="297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Ajouter un effet de texte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8029316-D337-4227-B6A0-FE5A33C3515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7640442" y="4860580"/>
            <a:ext cx="36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Surligner le </a:t>
            </a:r>
            <a:r>
              <a:rPr lang="fr-CA" b="1" dirty="0">
                <a:highlight>
                  <a:srgbClr val="00FF00"/>
                </a:highlight>
              </a:rPr>
              <a:t>texte</a:t>
            </a:r>
            <a:r>
              <a:rPr lang="fr-CA" b="1" dirty="0"/>
              <a:t> en couleur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F18BDE2-CA48-4E60-8C24-E335ED04FF0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8599551" y="4447845"/>
            <a:ext cx="34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Mettre le </a:t>
            </a:r>
            <a:r>
              <a:rPr lang="fr-CA" b="1" dirty="0">
                <a:solidFill>
                  <a:srgbClr val="FF0000"/>
                </a:solidFill>
              </a:rPr>
              <a:t>texte</a:t>
            </a:r>
            <a:r>
              <a:rPr lang="fr-CA" b="1" dirty="0"/>
              <a:t> en couleur</a:t>
            </a: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0936958B-A72C-4B55-B1D1-6E7194D23AC3}"/>
              </a:ext>
            </a:extLst>
          </p:cNvPr>
          <p:cNvCxnSpPr>
            <a:stCxn id="6" idx="3"/>
          </p:cNvCxnSpPr>
          <p:nvPr>
            <p:custDataLst>
              <p:tags r:id="rId20"/>
            </p:custDataLst>
          </p:nvPr>
        </p:nvCxnSpPr>
        <p:spPr>
          <a:xfrm>
            <a:off x="3655640" y="3303819"/>
            <a:ext cx="664690" cy="41091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EB1DC393-1158-4CF9-8D96-899E394D3C63}"/>
              </a:ext>
            </a:extLst>
          </p:cNvPr>
          <p:cNvCxnSpPr>
            <a:cxnSpLocks/>
            <a:stCxn id="7" idx="3"/>
          </p:cNvCxnSpPr>
          <p:nvPr>
            <p:custDataLst>
              <p:tags r:id="rId21"/>
            </p:custDataLst>
          </p:nvPr>
        </p:nvCxnSpPr>
        <p:spPr>
          <a:xfrm>
            <a:off x="5304862" y="2766138"/>
            <a:ext cx="541518" cy="79079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D4BACF5A-B415-495E-87A3-8021733FFBD5}"/>
              </a:ext>
            </a:extLst>
          </p:cNvPr>
          <p:cNvCxnSpPr>
            <a:cxnSpLocks/>
            <a:stCxn id="8" idx="1"/>
          </p:cNvCxnSpPr>
          <p:nvPr>
            <p:custDataLst>
              <p:tags r:id="rId22"/>
            </p:custDataLst>
          </p:nvPr>
        </p:nvCxnSpPr>
        <p:spPr>
          <a:xfrm rot="10800000" flipV="1">
            <a:off x="6506072" y="2604039"/>
            <a:ext cx="602842" cy="9528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DA172672-9166-4875-B8D9-62A73177BFD2}"/>
              </a:ext>
            </a:extLst>
          </p:cNvPr>
          <p:cNvCxnSpPr>
            <a:cxnSpLocks/>
            <a:stCxn id="9" idx="1"/>
          </p:cNvCxnSpPr>
          <p:nvPr>
            <p:custDataLst>
              <p:tags r:id="rId23"/>
            </p:custDataLst>
          </p:nvPr>
        </p:nvCxnSpPr>
        <p:spPr>
          <a:xfrm rot="10800000" flipV="1">
            <a:off x="6753569" y="2912073"/>
            <a:ext cx="1039800" cy="666036"/>
          </a:xfrm>
          <a:prstGeom prst="bentConnector3">
            <a:avLst>
              <a:gd name="adj1" fmla="val 1000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E97AF1F6-3EEB-4D3C-B9F3-B62A08C39FEE}"/>
              </a:ext>
            </a:extLst>
          </p:cNvPr>
          <p:cNvCxnSpPr>
            <a:cxnSpLocks/>
            <a:stCxn id="10" idx="1"/>
          </p:cNvCxnSpPr>
          <p:nvPr>
            <p:custDataLst>
              <p:tags r:id="rId24"/>
            </p:custDataLst>
          </p:nvPr>
        </p:nvCxnSpPr>
        <p:spPr>
          <a:xfrm rot="10800000" flipV="1">
            <a:off x="7180977" y="3391569"/>
            <a:ext cx="1153911" cy="240636"/>
          </a:xfrm>
          <a:prstGeom prst="bentConnector3">
            <a:avLst>
              <a:gd name="adj1" fmla="val 1001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24243E45-0781-4864-84FB-89EF76DEAB34}"/>
              </a:ext>
            </a:extLst>
          </p:cNvPr>
          <p:cNvCxnSpPr>
            <a:stCxn id="11" idx="1"/>
          </p:cNvCxnSpPr>
          <p:nvPr>
            <p:custDataLst>
              <p:tags r:id="rId25"/>
            </p:custDataLst>
          </p:nvPr>
        </p:nvCxnSpPr>
        <p:spPr>
          <a:xfrm flipH="1" flipV="1">
            <a:off x="7885651" y="3785091"/>
            <a:ext cx="449236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4BB27FC5-DDE9-4A01-8081-3CE7E64556DC}"/>
              </a:ext>
            </a:extLst>
          </p:cNvPr>
          <p:cNvCxnSpPr>
            <a:stCxn id="12" idx="3"/>
          </p:cNvCxnSpPr>
          <p:nvPr>
            <p:custDataLst>
              <p:tags r:id="rId26"/>
            </p:custDataLst>
          </p:nvPr>
        </p:nvCxnSpPr>
        <p:spPr>
          <a:xfrm>
            <a:off x="3765488" y="3888111"/>
            <a:ext cx="636926" cy="25492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45C49B9B-031A-49F3-9703-BFF098FA17AE}"/>
              </a:ext>
            </a:extLst>
          </p:cNvPr>
          <p:cNvCxnSpPr>
            <a:cxnSpLocks/>
            <a:stCxn id="13" idx="3"/>
          </p:cNvCxnSpPr>
          <p:nvPr>
            <p:custDataLst>
              <p:tags r:id="rId27"/>
            </p:custDataLst>
          </p:nvPr>
        </p:nvCxnSpPr>
        <p:spPr>
          <a:xfrm flipV="1">
            <a:off x="3693202" y="4289967"/>
            <a:ext cx="1080134" cy="346644"/>
          </a:xfrm>
          <a:prstGeom prst="bentConnector3">
            <a:avLst>
              <a:gd name="adj1" fmla="val 9970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F8B97AAF-6930-4655-99EF-78D110DD95A8}"/>
              </a:ext>
            </a:extLst>
          </p:cNvPr>
          <p:cNvCxnSpPr>
            <a:stCxn id="14" idx="3"/>
          </p:cNvCxnSpPr>
          <p:nvPr>
            <p:custDataLst>
              <p:tags r:id="rId28"/>
            </p:custDataLst>
          </p:nvPr>
        </p:nvCxnSpPr>
        <p:spPr>
          <a:xfrm flipV="1">
            <a:off x="4402414" y="4289967"/>
            <a:ext cx="681314" cy="7641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B1E97643-4DF7-4430-ABA1-334985E41A49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229225" y="4056076"/>
            <a:ext cx="150019" cy="1637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2DA55E24-90DE-45FF-811A-A11EC81E2EF6}"/>
              </a:ext>
            </a:extLst>
          </p:cNvPr>
          <p:cNvCxnSpPr>
            <a:stCxn id="15" idx="3"/>
            <a:endCxn id="57" idx="2"/>
          </p:cNvCxnSpPr>
          <p:nvPr>
            <p:custDataLst>
              <p:tags r:id="rId30"/>
            </p:custDataLst>
          </p:nvPr>
        </p:nvCxnSpPr>
        <p:spPr>
          <a:xfrm flipV="1">
            <a:off x="4620528" y="4219794"/>
            <a:ext cx="683707" cy="13527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8AD744EE-E569-4726-93F1-5E9626EBC7E0}"/>
              </a:ext>
            </a:extLst>
          </p:cNvPr>
          <p:cNvCxnSpPr>
            <a:stCxn id="16" idx="3"/>
          </p:cNvCxnSpPr>
          <p:nvPr>
            <p:custDataLst>
              <p:tags r:id="rId31"/>
            </p:custDataLst>
          </p:nvPr>
        </p:nvCxnSpPr>
        <p:spPr>
          <a:xfrm flipV="1">
            <a:off x="5451107" y="4230329"/>
            <a:ext cx="108062" cy="18082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BE2736BD-7412-4890-B851-963A3E0B949F}"/>
              </a:ext>
            </a:extLst>
          </p:cNvPr>
          <p:cNvCxnSpPr>
            <a:stCxn id="17" idx="1"/>
          </p:cNvCxnSpPr>
          <p:nvPr>
            <p:custDataLst>
              <p:tags r:id="rId32"/>
            </p:custDataLst>
          </p:nvPr>
        </p:nvCxnSpPr>
        <p:spPr>
          <a:xfrm rot="10800000">
            <a:off x="5914308" y="4261144"/>
            <a:ext cx="386583" cy="189227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69E3743F-4E28-4213-A4EF-A0F75237A320}"/>
              </a:ext>
            </a:extLst>
          </p:cNvPr>
          <p:cNvCxnSpPr>
            <a:stCxn id="18" idx="1"/>
          </p:cNvCxnSpPr>
          <p:nvPr>
            <p:custDataLst>
              <p:tags r:id="rId33"/>
            </p:custDataLst>
          </p:nvPr>
        </p:nvCxnSpPr>
        <p:spPr>
          <a:xfrm rot="10800000">
            <a:off x="6202681" y="4191698"/>
            <a:ext cx="490053" cy="159454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FF48C52-E437-455A-8928-1565BF6ED293}"/>
              </a:ext>
            </a:extLst>
          </p:cNvPr>
          <p:cNvCxnSpPr>
            <a:stCxn id="19" idx="1"/>
          </p:cNvCxnSpPr>
          <p:nvPr>
            <p:custDataLst>
              <p:tags r:id="rId34"/>
            </p:custDataLst>
          </p:nvPr>
        </p:nvCxnSpPr>
        <p:spPr>
          <a:xfrm rot="10800000">
            <a:off x="6567136" y="4261144"/>
            <a:ext cx="665640" cy="117461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8E368830-6230-4BC4-B3A2-5496A5B5F479}"/>
              </a:ext>
            </a:extLst>
          </p:cNvPr>
          <p:cNvCxnSpPr>
            <a:stCxn id="20" idx="1"/>
          </p:cNvCxnSpPr>
          <p:nvPr>
            <p:custDataLst>
              <p:tags r:id="rId35"/>
            </p:custDataLst>
          </p:nvPr>
        </p:nvCxnSpPr>
        <p:spPr>
          <a:xfrm rot="10800000">
            <a:off x="7033758" y="4230330"/>
            <a:ext cx="606684" cy="81491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4DD25EC2-A1ED-4130-B3CC-42731A8BECDB}"/>
              </a:ext>
            </a:extLst>
          </p:cNvPr>
          <p:cNvCxnSpPr>
            <a:stCxn id="21" idx="1"/>
          </p:cNvCxnSpPr>
          <p:nvPr>
            <p:custDataLst>
              <p:tags r:id="rId36"/>
            </p:custDataLst>
          </p:nvPr>
        </p:nvCxnSpPr>
        <p:spPr>
          <a:xfrm rot="10800000">
            <a:off x="7529949" y="4289967"/>
            <a:ext cx="1069603" cy="342544"/>
          </a:xfrm>
          <a:prstGeom prst="bentConnector3">
            <a:avLst>
              <a:gd name="adj1" fmla="val 1001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3014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74261-2D8C-437A-83FD-576A497A37D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Comment mettre du texte en forme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C6692-9911-4D23-9D5D-732D60BCE34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Primo, on sélectionne le texte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CA" dirty="0"/>
              <a:t>Placer le curseur à gauche ou à droite du mot ou du groupe de mots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CA" dirty="0"/>
              <a:t>Cliquer sur le bouton gauche de la souris et </a:t>
            </a:r>
            <a:r>
              <a:rPr lang="fr-CA" b="1" dirty="0"/>
              <a:t>gardé</a:t>
            </a:r>
            <a:r>
              <a:rPr lang="fr-CA" dirty="0"/>
              <a:t> enfoncé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CA" dirty="0"/>
              <a:t>Déplacer la souris jusqu’à la fin du mot ou du groupe de mots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CA" dirty="0"/>
              <a:t>Lâcher le bouton gauche de la souris</a:t>
            </a:r>
          </a:p>
          <a:p>
            <a:r>
              <a:rPr lang="fr-CA" dirty="0"/>
              <a:t>Une fois sélectionné, on clique sur notre option (le bouton mettre en gras par exemple)</a:t>
            </a:r>
          </a:p>
          <a:p>
            <a:r>
              <a:rPr lang="fr-CA" dirty="0"/>
              <a:t>Dans les exemples suivants, on met le chiffre </a:t>
            </a:r>
            <a:r>
              <a:rPr lang="fr-CA" b="1" dirty="0"/>
              <a:t>42</a:t>
            </a:r>
            <a:r>
              <a:rPr lang="fr-CA" dirty="0"/>
              <a:t> dans différents styles</a:t>
            </a:r>
          </a:p>
        </p:txBody>
      </p:sp>
    </p:spTree>
    <p:extLst>
      <p:ext uri="{BB962C8B-B14F-4D97-AF65-F5344CB8AC3E}">
        <p14:creationId xmlns:p14="http://schemas.microsoft.com/office/powerpoint/2010/main" val="279474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05B0D-9FFB-41CA-8058-66C5135BAAA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La zone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64EEE-3A3A-48DE-A2B9-08EA51FF70F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Zone où l’on rédige le document</a:t>
            </a:r>
          </a:p>
          <a:p>
            <a:r>
              <a:rPr lang="fr-CA" dirty="0"/>
              <a:t>La barre verticale clignotante, appelée point d’insertion, indique l’endroit où le prochain </a:t>
            </a:r>
            <a:r>
              <a:rPr lang="fr-CA" b="1" dirty="0"/>
              <a:t>caractère</a:t>
            </a:r>
            <a:r>
              <a:rPr lang="fr-CA" dirty="0"/>
              <a:t> sera ajouté.</a:t>
            </a:r>
          </a:p>
          <a:p>
            <a:r>
              <a:rPr lang="fr-CA" dirty="0"/>
              <a:t>Les barres de défilement permettent de déplacer le document.</a:t>
            </a:r>
          </a:p>
          <a:p>
            <a:pPr lvl="1"/>
            <a:r>
              <a:rPr lang="fr-CA" dirty="0"/>
              <a:t>La barre verticale à droite va de haut en bas</a:t>
            </a:r>
          </a:p>
          <a:p>
            <a:pPr lvl="1"/>
            <a:r>
              <a:rPr lang="fr-CA" dirty="0"/>
              <a:t>La barre horizontale en bas va de gauche à droite</a:t>
            </a:r>
          </a:p>
          <a:p>
            <a:r>
              <a:rPr lang="fr-CA" dirty="0"/>
              <a:t>La zone affiche ce que le document sera</a:t>
            </a:r>
          </a:p>
        </p:txBody>
      </p:sp>
    </p:spTree>
    <p:extLst>
      <p:ext uri="{BB962C8B-B14F-4D97-AF65-F5344CB8AC3E}">
        <p14:creationId xmlns:p14="http://schemas.microsoft.com/office/powerpoint/2010/main" val="25455079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FF76A-24E2-4447-A92F-DAD2835022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Mettre en gras du texte</a:t>
            </a:r>
          </a:p>
        </p:txBody>
      </p:sp>
      <p:pic>
        <p:nvPicPr>
          <p:cNvPr id="31" name="Espace réservé du contenu 30">
            <a:extLst>
              <a:ext uri="{FF2B5EF4-FFF2-40B4-BE49-F238E27FC236}">
                <a16:creationId xmlns:a16="http://schemas.microsoft.com/office/drawing/2014/main" id="{4EEDE093-B0A1-4A85-9317-5E3CDAB18941}"/>
              </a:ext>
            </a:extLst>
          </p:cNvPr>
          <p:cNvPicPr>
            <a:picLocks noGrp="1" noChangeAspect="1"/>
          </p:cNvPicPr>
          <p:nvPr>
            <p:ph sz="half" idx="1"/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99" y="2057400"/>
            <a:ext cx="3546565" cy="4022725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2ED87AF-CBD0-4238-91D0-71DB39A13A8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81" y="3446529"/>
            <a:ext cx="3710142" cy="1245099"/>
          </a:xfrm>
          <a:prstGeom prst="rect">
            <a:avLst/>
          </a:prstGeom>
        </p:spPr>
      </p:pic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9A2D2CB-608A-42D2-8D3F-4DE2F555C3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912528" y="3984770"/>
            <a:ext cx="276837" cy="302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37410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FF76A-24E2-4447-A92F-DAD2835022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Mettre en italique du texte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ED87AF-CBD0-4238-91D0-71DB39A13A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81" y="3446529"/>
            <a:ext cx="3710142" cy="1245099"/>
          </a:xfrm>
          <a:prstGeom prst="rect">
            <a:avLst/>
          </a:prstGeom>
        </p:spPr>
      </p:pic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9A2D2CB-608A-42D2-8D3F-4DE2F555C31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189618" y="3994006"/>
            <a:ext cx="276837" cy="302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583193A-42AA-4B9F-B2C6-52FFC8D26370}"/>
              </a:ext>
            </a:extLst>
          </p:cNvPr>
          <p:cNvPicPr>
            <a:picLocks noGrp="1" noChangeAspect="1"/>
          </p:cNvPicPr>
          <p:nvPr>
            <p:ph sz="half" idx="1"/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86" y="2057400"/>
            <a:ext cx="3988991" cy="4022725"/>
          </a:xfrm>
        </p:spPr>
      </p:pic>
    </p:spTree>
    <p:extLst>
      <p:ext uri="{BB962C8B-B14F-4D97-AF65-F5344CB8AC3E}">
        <p14:creationId xmlns:p14="http://schemas.microsoft.com/office/powerpoint/2010/main" val="26723775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FF76A-24E2-4447-A92F-DAD2835022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Souligner du texte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ED87AF-CBD0-4238-91D0-71DB39A13A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81" y="3446529"/>
            <a:ext cx="3710142" cy="1245099"/>
          </a:xfrm>
          <a:prstGeom prst="rect">
            <a:avLst/>
          </a:prstGeom>
        </p:spPr>
      </p:pic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9A2D2CB-608A-42D2-8D3F-4DE2F555C31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503655" y="4003243"/>
            <a:ext cx="276837" cy="302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7292B64-331A-45AD-8A54-409596FA99B1}"/>
              </a:ext>
            </a:extLst>
          </p:cNvPr>
          <p:cNvPicPr>
            <a:picLocks noGrp="1" noChangeAspect="1"/>
          </p:cNvPicPr>
          <p:nvPr>
            <p:ph sz="half" idx="1"/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50" y="2057400"/>
            <a:ext cx="3381063" cy="4022725"/>
          </a:xfrm>
        </p:spPr>
      </p:pic>
    </p:spTree>
    <p:extLst>
      <p:ext uri="{BB962C8B-B14F-4D97-AF65-F5344CB8AC3E}">
        <p14:creationId xmlns:p14="http://schemas.microsoft.com/office/powerpoint/2010/main" val="13701611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FF76A-24E2-4447-A92F-DAD2835022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Barrer du texte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ED87AF-CBD0-4238-91D0-71DB39A13A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81" y="3446529"/>
            <a:ext cx="3710142" cy="1245099"/>
          </a:xfrm>
          <a:prstGeom prst="rect">
            <a:avLst/>
          </a:prstGeom>
        </p:spPr>
      </p:pic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9A2D2CB-608A-42D2-8D3F-4DE2F555C31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993182" y="4003243"/>
            <a:ext cx="276837" cy="302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0DC75BA-B0BA-48A0-ABEC-31E9EC82CF8C}"/>
              </a:ext>
            </a:extLst>
          </p:cNvPr>
          <p:cNvPicPr>
            <a:picLocks noGrp="1" noChangeAspect="1"/>
          </p:cNvPicPr>
          <p:nvPr>
            <p:ph sz="half" idx="1"/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040" y="2057400"/>
            <a:ext cx="3482483" cy="4022725"/>
          </a:xfrm>
        </p:spPr>
      </p:pic>
    </p:spTree>
    <p:extLst>
      <p:ext uri="{BB962C8B-B14F-4D97-AF65-F5344CB8AC3E}">
        <p14:creationId xmlns:p14="http://schemas.microsoft.com/office/powerpoint/2010/main" val="41514693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FF76A-24E2-4447-A92F-DAD2835022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Mettre du texte en indice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ED87AF-CBD0-4238-91D0-71DB39A13A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81" y="3446529"/>
            <a:ext cx="3710142" cy="1245099"/>
          </a:xfrm>
          <a:prstGeom prst="rect">
            <a:avLst/>
          </a:prstGeom>
        </p:spPr>
      </p:pic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9A2D2CB-608A-42D2-8D3F-4DE2F555C31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288746" y="3994007"/>
            <a:ext cx="276837" cy="302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E04B7C5-D91A-4776-AC6F-02B1BED74E32}"/>
              </a:ext>
            </a:extLst>
          </p:cNvPr>
          <p:cNvPicPr>
            <a:picLocks noGrp="1" noChangeAspect="1"/>
          </p:cNvPicPr>
          <p:nvPr>
            <p:ph sz="half" idx="1"/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76" y="2057400"/>
            <a:ext cx="3415211" cy="4022725"/>
          </a:xfrm>
        </p:spPr>
      </p:pic>
    </p:spTree>
    <p:extLst>
      <p:ext uri="{BB962C8B-B14F-4D97-AF65-F5344CB8AC3E}">
        <p14:creationId xmlns:p14="http://schemas.microsoft.com/office/powerpoint/2010/main" val="35111885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FF76A-24E2-4447-A92F-DAD2835022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Mettre du texte en exposant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ED87AF-CBD0-4238-91D0-71DB39A13A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81" y="3446529"/>
            <a:ext cx="3710142" cy="1245099"/>
          </a:xfrm>
          <a:prstGeom prst="rect">
            <a:avLst/>
          </a:prstGeom>
        </p:spPr>
      </p:pic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9A2D2CB-608A-42D2-8D3F-4DE2F555C31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610127" y="3993718"/>
            <a:ext cx="276837" cy="302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CA986CB4-4A95-46DC-BDB6-2E3F0C3F20DF}"/>
              </a:ext>
            </a:extLst>
          </p:cNvPr>
          <p:cNvPicPr>
            <a:picLocks noGrp="1" noChangeAspect="1"/>
          </p:cNvPicPr>
          <p:nvPr>
            <p:ph sz="half" idx="1"/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71" y="2057400"/>
            <a:ext cx="3284021" cy="4022725"/>
          </a:xfrm>
        </p:spPr>
      </p:pic>
    </p:spTree>
    <p:extLst>
      <p:ext uri="{BB962C8B-B14F-4D97-AF65-F5344CB8AC3E}">
        <p14:creationId xmlns:p14="http://schemas.microsoft.com/office/powerpoint/2010/main" val="24741463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FF76A-24E2-4447-A92F-DAD2835022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Changer la police pour Open sans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ED87AF-CBD0-4238-91D0-71DB39A13A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81" y="3446529"/>
            <a:ext cx="3710142" cy="1245099"/>
          </a:xfrm>
          <a:prstGeom prst="rect">
            <a:avLst/>
          </a:prstGeom>
        </p:spPr>
      </p:pic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9A2D2CB-608A-42D2-8D3F-4DE2F555C31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855218" y="3550373"/>
            <a:ext cx="1245073" cy="3935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E515316-AC2A-49C6-8874-011925EF5876}"/>
              </a:ext>
            </a:extLst>
          </p:cNvPr>
          <p:cNvPicPr>
            <a:picLocks noGrp="1" noChangeAspect="1"/>
          </p:cNvPicPr>
          <p:nvPr>
            <p:ph sz="half" idx="1"/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03" y="2057400"/>
            <a:ext cx="3348157" cy="4022725"/>
          </a:xfr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D8F6386-8B2A-4C2F-B245-074F3C7C6BE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413502">
            <a:off x="9375299" y="788225"/>
            <a:ext cx="2281382" cy="12746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La police n’est pas installée par défaut.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79833D-7CFA-4664-8FE5-2C421C055B2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029974" y="4890782"/>
            <a:ext cx="3531765" cy="973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Pour sélectionner la police, il suffit de la choisir dans la liste.</a:t>
            </a:r>
          </a:p>
        </p:txBody>
      </p:sp>
    </p:spTree>
    <p:extLst>
      <p:ext uri="{BB962C8B-B14F-4D97-AF65-F5344CB8AC3E}">
        <p14:creationId xmlns:p14="http://schemas.microsoft.com/office/powerpoint/2010/main" val="14912594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FF76A-24E2-4447-A92F-DAD2835022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Changer la taille d’écriture pour 42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ED87AF-CBD0-4238-91D0-71DB39A13A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81" y="3446529"/>
            <a:ext cx="3710142" cy="1245099"/>
          </a:xfrm>
          <a:prstGeom prst="rect">
            <a:avLst/>
          </a:prstGeom>
        </p:spPr>
      </p:pic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9A2D2CB-608A-42D2-8D3F-4DE2F555C31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036653" y="3550373"/>
            <a:ext cx="852203" cy="3935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A85667E-EF8C-4DC1-8D8F-2F5555D8C19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029974" y="4890782"/>
            <a:ext cx="3531765" cy="973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Il suffit de choisir la taille dans la liste ou de l’écrire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B167528-CE54-477E-8C75-5A9B402182FA}"/>
              </a:ext>
            </a:extLst>
          </p:cNvPr>
          <p:cNvPicPr>
            <a:picLocks noGrp="1" noChangeAspect="1"/>
          </p:cNvPicPr>
          <p:nvPr>
            <p:ph sz="half" idx="1"/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36" y="2057400"/>
            <a:ext cx="2998890" cy="4022725"/>
          </a:xfrm>
        </p:spPr>
      </p:pic>
    </p:spTree>
    <p:extLst>
      <p:ext uri="{BB962C8B-B14F-4D97-AF65-F5344CB8AC3E}">
        <p14:creationId xmlns:p14="http://schemas.microsoft.com/office/powerpoint/2010/main" val="23327019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FF76A-24E2-4447-A92F-DAD2835022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Mettre le texte en majuscule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A85667E-EF8C-4DC1-8D8F-2F5555D8C19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486755" y="1652631"/>
            <a:ext cx="3531765" cy="973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Au lieu de changer le nombre 42, on change les « Oui ! 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47AA13-E7A1-4F5A-99BE-41C009ADA72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" t="6911"/>
          <a:stretch/>
        </p:blipFill>
        <p:spPr>
          <a:xfrm>
            <a:off x="6095999" y="3429000"/>
            <a:ext cx="4359965" cy="1826804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8AA3C16-BA97-4554-A123-C47C1FC9B0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166137" y="3488532"/>
            <a:ext cx="425413" cy="302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84D8CC5-913D-433F-9CD3-BFE521826E0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166136" y="4266406"/>
            <a:ext cx="2174839" cy="327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8" name="Espace réservé du contenu 17">
            <a:extLst>
              <a:ext uri="{FF2B5EF4-FFF2-40B4-BE49-F238E27FC236}">
                <a16:creationId xmlns:a16="http://schemas.microsoft.com/office/drawing/2014/main" id="{D65CA16B-81FD-4171-9B04-46ECA2C188A3}"/>
              </a:ext>
            </a:extLst>
          </p:cNvPr>
          <p:cNvPicPr>
            <a:picLocks noGrp="1" noChangeAspect="1"/>
          </p:cNvPicPr>
          <p:nvPr>
            <p:ph sz="half" idx="1"/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38" y="2057400"/>
            <a:ext cx="3356487" cy="4022725"/>
          </a:xfr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65EE189-90F2-4F06-BAC9-116AA609FAC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20177066">
            <a:off x="9663746" y="5094364"/>
            <a:ext cx="2281382" cy="127461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Découvrez les autres par vous-même</a:t>
            </a:r>
          </a:p>
        </p:txBody>
      </p:sp>
    </p:spTree>
    <p:extLst>
      <p:ext uri="{BB962C8B-B14F-4D97-AF65-F5344CB8AC3E}">
        <p14:creationId xmlns:p14="http://schemas.microsoft.com/office/powerpoint/2010/main" val="24409214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C9134C9-078D-43AF-A84D-FAE6593BC8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039" y="1847236"/>
            <a:ext cx="4458322" cy="44011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DEFF76A-24E2-4447-A92F-DAD2835022A8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Ajouter un effet visuel au texte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9A2D2CB-608A-42D2-8D3F-4DE2F555C31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880737" y="2260903"/>
            <a:ext cx="412364" cy="3267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A85667E-EF8C-4DC1-8D8F-2F5555D8C19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367181" y="1360674"/>
            <a:ext cx="3531765" cy="973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Cliquez sur le bouton </a:t>
            </a:r>
            <a:r>
              <a:rPr lang="fr-CA" b="1" dirty="0"/>
              <a:t>Ajouter un effet de texte</a:t>
            </a:r>
            <a:r>
              <a:rPr lang="fr-CA" dirty="0"/>
              <a:t> et sélectionnez votre effet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F96015B-1F8C-491C-B921-EFA5C644BA8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593166" y="3721096"/>
            <a:ext cx="433483" cy="4000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F08C2B18-8489-4623-ACD9-C4C5A07E5371}"/>
              </a:ext>
            </a:extLst>
          </p:cNvPr>
          <p:cNvPicPr>
            <a:picLocks noGrp="1" noChangeAspect="1"/>
          </p:cNvPicPr>
          <p:nvPr>
            <p:ph sz="half" idx="1"/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07" y="2057400"/>
            <a:ext cx="3379748" cy="4022725"/>
          </a:xfr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2601B12-A298-4D37-82B5-2327E96566F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20177066">
            <a:off x="9457567" y="4789564"/>
            <a:ext cx="2281382" cy="127461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Découvrez les autres par vous-même</a:t>
            </a:r>
          </a:p>
        </p:txBody>
      </p:sp>
    </p:spTree>
    <p:extLst>
      <p:ext uri="{BB962C8B-B14F-4D97-AF65-F5344CB8AC3E}">
        <p14:creationId xmlns:p14="http://schemas.microsoft.com/office/powerpoint/2010/main" val="52346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5FE41-E58C-4DB6-8ECD-4A358F0CDDB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La barre d’accès rapide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D5FAE-644A-4CF8-9C7B-6AA2457E33CA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81917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A692DC5-0990-46FE-9037-8EF90670F4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01" y="2587625"/>
            <a:ext cx="4614388" cy="27357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DEFF76A-24E2-4447-A92F-DAD2835022A8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Surligner du texte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9A2D2CB-608A-42D2-8D3F-4DE2F555C31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439537" y="3127678"/>
            <a:ext cx="510788" cy="3457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F96015B-1F8C-491C-B921-EFA5C644BA8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821641" y="4131714"/>
            <a:ext cx="433483" cy="4000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1CFC556A-7CD9-4B05-8DFF-7959FC1AEB6B}"/>
              </a:ext>
            </a:extLst>
          </p:cNvPr>
          <p:cNvPicPr>
            <a:picLocks noGrp="1" noChangeAspect="1"/>
          </p:cNvPicPr>
          <p:nvPr>
            <p:ph sz="half" idx="1"/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53" y="2057400"/>
            <a:ext cx="3391057" cy="4022725"/>
          </a:xfrm>
        </p:spPr>
      </p:pic>
    </p:spTree>
    <p:extLst>
      <p:ext uri="{BB962C8B-B14F-4D97-AF65-F5344CB8AC3E}">
        <p14:creationId xmlns:p14="http://schemas.microsoft.com/office/powerpoint/2010/main" val="1418549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E3FEBEF-BE64-4FA8-9BBD-7BE15553A5F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928" y="1965960"/>
            <a:ext cx="4631672" cy="38261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DEFF76A-24E2-4447-A92F-DAD2835022A8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Mettre du texte en couleur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9A2D2CB-608A-42D2-8D3F-4DE2F555C31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475206" y="2380514"/>
            <a:ext cx="510788" cy="3457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F96015B-1F8C-491C-B921-EFA5C644BA8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741570" y="4769644"/>
            <a:ext cx="211930" cy="2190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1CFC556A-7CD9-4B05-8DFF-7959FC1AEB6B}"/>
              </a:ext>
            </a:extLst>
          </p:cNvPr>
          <p:cNvPicPr>
            <a:picLocks noGrp="1" noChangeAspect="1"/>
          </p:cNvPicPr>
          <p:nvPr>
            <p:ph sz="half" idx="1"/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53" y="2057400"/>
            <a:ext cx="3391057" cy="4022725"/>
          </a:xfrm>
        </p:spPr>
      </p:pic>
    </p:spTree>
    <p:extLst>
      <p:ext uri="{BB962C8B-B14F-4D97-AF65-F5344CB8AC3E}">
        <p14:creationId xmlns:p14="http://schemas.microsoft.com/office/powerpoint/2010/main" val="4322915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58F97-C46F-4747-AA29-4EDE9B0A7D7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Utiliser d’autre couleur que les couleurs programmées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E9EE47-E936-4B28-9BCC-0FC4DB22EBD0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fr-CA" dirty="0"/>
              <a:t>Sélectionnez l’option </a:t>
            </a:r>
            <a:r>
              <a:rPr lang="fr-CA" b="1" dirty="0"/>
              <a:t>autre couleur</a:t>
            </a:r>
          </a:p>
          <a:p>
            <a:r>
              <a:rPr lang="fr-CA" dirty="0"/>
              <a:t>Vous pouvez choisir l’une des couleurs « standard » dans l’onglet </a:t>
            </a:r>
            <a:r>
              <a:rPr lang="fr-CA" b="1" dirty="0"/>
              <a:t>Standard</a:t>
            </a:r>
            <a:endParaRPr lang="fr-CA" dirty="0"/>
          </a:p>
          <a:p>
            <a:r>
              <a:rPr lang="fr-CA" dirty="0"/>
              <a:t>Sinon, vous pouvez choisir la couleur de votre choix (dans la limite des choix possibles (~ 16 millions) dans l’onglet </a:t>
            </a:r>
            <a:r>
              <a:rPr lang="fr-CA" b="1" dirty="0"/>
              <a:t>Personnalisées</a:t>
            </a:r>
          </a:p>
          <a:p>
            <a:pPr lvl="1"/>
            <a:r>
              <a:rPr lang="fr-CA" dirty="0"/>
              <a:t>Utiliser le sélectionneur de couleur (« </a:t>
            </a:r>
            <a:r>
              <a:rPr lang="fr-CA" i="1" dirty="0"/>
              <a:t>Pick-up</a:t>
            </a:r>
            <a:r>
              <a:rPr lang="fr-CA" dirty="0"/>
              <a:t> ») pour choisir la nouvelle teinte</a:t>
            </a:r>
          </a:p>
          <a:p>
            <a:r>
              <a:rPr lang="fr-CA" dirty="0"/>
              <a:t>Appuyez sur </a:t>
            </a:r>
            <a:r>
              <a:rPr lang="fr-CA" b="1" dirty="0"/>
              <a:t>Ok</a:t>
            </a:r>
            <a:r>
              <a:rPr lang="fr-CA" dirty="0"/>
              <a:t> pour valider votre choix</a:t>
            </a:r>
          </a:p>
          <a:p>
            <a:endParaRPr lang="fr-CA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99C61B1-DC4B-4595-B0AC-7092BB960253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55" y="2320681"/>
            <a:ext cx="3238952" cy="3496163"/>
          </a:xfrm>
        </p:spPr>
      </p:pic>
    </p:spTree>
    <p:extLst>
      <p:ext uri="{BB962C8B-B14F-4D97-AF65-F5344CB8AC3E}">
        <p14:creationId xmlns:p14="http://schemas.microsoft.com/office/powerpoint/2010/main" val="37687427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FF76A-24E2-4447-A92F-DAD2835022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Effet du bouton</a:t>
            </a:r>
            <a:r>
              <a:rPr lang="fr-CA" b="1" dirty="0"/>
              <a:t> effacer la mise en forme 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ED87AF-CBD0-4238-91D0-71DB39A13A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81" y="3446529"/>
            <a:ext cx="3710142" cy="1245099"/>
          </a:xfrm>
          <a:prstGeom prst="rect">
            <a:avLst/>
          </a:prstGeom>
        </p:spPr>
      </p:pic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9A2D2CB-608A-42D2-8D3F-4DE2F555C31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066790" y="3541984"/>
            <a:ext cx="348863" cy="3935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5" name="Espace réservé du contenu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A9856F-2AD3-4030-92C6-1E6D732DE6A1}"/>
              </a:ext>
            </a:extLst>
          </p:cNvPr>
          <p:cNvPicPr>
            <a:picLocks noGrp="1" noChangeAspect="1"/>
          </p:cNvPicPr>
          <p:nvPr>
            <p:ph sz="half" idx="1"/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26254"/>
            <a:ext cx="4754563" cy="1285016"/>
          </a:xfrm>
        </p:spPr>
      </p:pic>
    </p:spTree>
    <p:extLst>
      <p:ext uri="{BB962C8B-B14F-4D97-AF65-F5344CB8AC3E}">
        <p14:creationId xmlns:p14="http://schemas.microsoft.com/office/powerpoint/2010/main" val="318225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54B34-F7A4-4C14-97D1-F2DB2304D61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Pour finir… des petits exercices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3F1E4A-56EF-487F-8273-B119608D79B5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18426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F09CC9C-75AE-478C-A276-C3FD9805B8D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4D7799-70B4-458F-AEA6-053F0F80B675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143000" y="2057399"/>
            <a:ext cx="4754880" cy="4324928"/>
          </a:xfrm>
        </p:spPr>
        <p:txBody>
          <a:bodyPr>
            <a:normAutofit lnSpcReduction="10000"/>
          </a:bodyPr>
          <a:lstStyle/>
          <a:p>
            <a:r>
              <a:rPr lang="fr-CA" dirty="0"/>
              <a:t>Découvrez les différents styles possibles dans l’option </a:t>
            </a:r>
            <a:r>
              <a:rPr lang="fr-CA" b="1" dirty="0"/>
              <a:t>ajouter un effet de texte</a:t>
            </a:r>
            <a:r>
              <a:rPr lang="fr-CA" dirty="0"/>
              <a:t> </a:t>
            </a:r>
          </a:p>
          <a:p>
            <a:r>
              <a:rPr lang="fr-CA" dirty="0"/>
              <a:t>Créer un document Word et garder vos expériences</a:t>
            </a:r>
          </a:p>
          <a:p>
            <a:r>
              <a:rPr lang="fr-CA" dirty="0"/>
              <a:t>Changez la couleur, l’ombrage, le reflet, l’éclat, etc. afin de découvrir les possibilités</a:t>
            </a:r>
          </a:p>
          <a:p>
            <a:r>
              <a:rPr lang="fr-CA" dirty="0"/>
              <a:t>Déposez votre travail dans le dépôt Moodle </a:t>
            </a:r>
            <a:r>
              <a:rPr lang="fr-CA" b="1" dirty="0"/>
              <a:t>Effet de style</a:t>
            </a:r>
            <a:endParaRPr lang="fr-CA" dirty="0"/>
          </a:p>
          <a:p>
            <a:r>
              <a:rPr lang="fr-CA" dirty="0"/>
              <a:t>Utilisez la phrase suivante :</a:t>
            </a:r>
          </a:p>
          <a:p>
            <a:pPr marL="274320" lvl="1" indent="0">
              <a:buNone/>
            </a:pPr>
            <a:r>
              <a:rPr lang="fr-CA" dirty="0"/>
              <a:t>Les effets de style sont cool ! Mais moins que le Guide Galactique.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6EB9743-6D23-432E-A21E-5E65003AAD0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54" y="1847236"/>
            <a:ext cx="4458322" cy="4401164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BA03F7C-9B53-4C28-96E7-3B5657EFCB6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083852" y="2260903"/>
            <a:ext cx="412364" cy="3267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18318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AC1EF8A-8700-46E2-BD02-10EDE7837A6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82" y="1542462"/>
            <a:ext cx="4365216" cy="4839865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1F09CC9C-75AE-478C-A276-C3FD9805B8D8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Exercice 2… parce qu’on s’arrête jamais de s’amuser :D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4D7799-70B4-458F-AEA6-053F0F80B675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143000" y="2057399"/>
            <a:ext cx="4754880" cy="4324928"/>
          </a:xfrm>
        </p:spPr>
        <p:txBody>
          <a:bodyPr>
            <a:normAutofit/>
          </a:bodyPr>
          <a:lstStyle/>
          <a:p>
            <a:r>
              <a:rPr lang="fr-CA" dirty="0"/>
              <a:t>Découvrez les options du bouton d’options cachées du groupe police</a:t>
            </a:r>
          </a:p>
          <a:p>
            <a:r>
              <a:rPr lang="fr-CA" dirty="0"/>
              <a:t>Créer un </a:t>
            </a:r>
            <a:r>
              <a:rPr lang="fr-CA" b="1" dirty="0"/>
              <a:t>nouveau </a:t>
            </a:r>
            <a:r>
              <a:rPr lang="fr-CA" dirty="0"/>
              <a:t>document Word et garder vos expériences</a:t>
            </a:r>
          </a:p>
          <a:p>
            <a:r>
              <a:rPr lang="fr-CA" dirty="0"/>
              <a:t>Essayer toutes les options</a:t>
            </a:r>
          </a:p>
          <a:p>
            <a:r>
              <a:rPr lang="fr-CA" dirty="0"/>
              <a:t>Déposez votre travail dans le dépôt Moodle </a:t>
            </a:r>
            <a:r>
              <a:rPr lang="fr-CA" b="1" dirty="0"/>
              <a:t>Police cachée</a:t>
            </a:r>
            <a:endParaRPr lang="fr-CA" dirty="0"/>
          </a:p>
          <a:p>
            <a:r>
              <a:rPr lang="fr-CA" dirty="0"/>
              <a:t>Utilisez la phrase suivante :</a:t>
            </a:r>
          </a:p>
          <a:p>
            <a:pPr marL="274320" lvl="1" indent="0">
              <a:buNone/>
            </a:pPr>
            <a:r>
              <a:rPr lang="fr-CA" dirty="0"/>
              <a:t>Ouais… le Guide Galactique est le meilleur.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BA03F7C-9B53-4C28-96E7-3B5657EFCB6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610600" y="2140744"/>
            <a:ext cx="159544" cy="166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25780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F09CC9C-75AE-478C-A276-C3FD9805B8D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Un petit dernier pour la route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4D7799-70B4-458F-AEA6-053F0F80B67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Rendez-vous sur le site de </a:t>
            </a:r>
            <a:r>
              <a:rPr lang="fr-CA" dirty="0" err="1"/>
              <a:t>OpenClassroom</a:t>
            </a:r>
            <a:r>
              <a:rPr lang="fr-CA" dirty="0"/>
              <a:t> ou tout autre site de votre choix</a:t>
            </a:r>
          </a:p>
          <a:p>
            <a:pPr marL="274320" lvl="1" indent="0">
              <a:buNone/>
            </a:pPr>
            <a:r>
              <a:rPr lang="fr-CA" dirty="0">
                <a:hlinkClick r:id="rId4"/>
              </a:rPr>
              <a:t>https://openclassrooms.com/fr/courses/1438346-redigez-facilement-des-documents-avec-word/1439897-mise-en-forme-du-texte-et-des-paragraphes#r-1439681</a:t>
            </a:r>
            <a:endParaRPr lang="fr-CA" dirty="0"/>
          </a:p>
          <a:p>
            <a:r>
              <a:rPr lang="fr-CA" dirty="0"/>
              <a:t>Lisez sur les règles et la tabulation dans Word</a:t>
            </a:r>
          </a:p>
          <a:p>
            <a:r>
              <a:rPr lang="fr-CA" dirty="0"/>
              <a:t>Par la suite, résumez votre lecture dans un document Word (note de lecture)</a:t>
            </a:r>
          </a:p>
          <a:p>
            <a:r>
              <a:rPr lang="fr-CA" dirty="0"/>
              <a:t>Déposez vos notes dans le dépôt Moodle </a:t>
            </a:r>
            <a:r>
              <a:rPr lang="fr-CA" b="1" dirty="0"/>
              <a:t>Règles et tabulations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6048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F040BA46-BE47-4E77-BB26-4053B96DB2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22" y="3741456"/>
            <a:ext cx="4091751" cy="4362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2FFBA1C-6DEC-43EE-A608-01C842D91D3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La barre d’accès rapide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9427E-2E9F-4877-9BF6-3AA8DCDDB32E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342077" y="2057400"/>
            <a:ext cx="4673794" cy="4038600"/>
          </a:xfrm>
        </p:spPr>
        <p:txBody>
          <a:bodyPr/>
          <a:lstStyle/>
          <a:p>
            <a:r>
              <a:rPr lang="fr-CA" dirty="0"/>
              <a:t>Permets l’accès à trois outils très utiles</a:t>
            </a:r>
          </a:p>
          <a:p>
            <a:pPr lvl="1"/>
            <a:r>
              <a:rPr lang="fr-CA" b="1" dirty="0"/>
              <a:t>Enregistrer</a:t>
            </a:r>
            <a:r>
              <a:rPr lang="fr-CA" dirty="0"/>
              <a:t> le document</a:t>
            </a:r>
          </a:p>
          <a:p>
            <a:pPr lvl="1"/>
            <a:r>
              <a:rPr lang="fr-CA" b="1" dirty="0"/>
              <a:t>Annuler</a:t>
            </a:r>
            <a:r>
              <a:rPr lang="fr-CA" dirty="0"/>
              <a:t> la dernière action</a:t>
            </a:r>
          </a:p>
          <a:p>
            <a:pPr lvl="2"/>
            <a:r>
              <a:rPr lang="fr-CA" dirty="0"/>
              <a:t>Ou les suivantes</a:t>
            </a:r>
          </a:p>
          <a:p>
            <a:pPr lvl="1"/>
            <a:r>
              <a:rPr lang="fr-CA" b="1" dirty="0"/>
              <a:t>Répéter</a:t>
            </a:r>
            <a:r>
              <a:rPr lang="fr-CA" dirty="0"/>
              <a:t> la dernière action</a:t>
            </a:r>
          </a:p>
          <a:p>
            <a:pPr lvl="2"/>
            <a:r>
              <a:rPr lang="fr-CA" dirty="0"/>
              <a:t>Ou les suivantes</a:t>
            </a:r>
          </a:p>
          <a:p>
            <a:pPr lvl="1"/>
            <a:r>
              <a:rPr lang="fr-CA" b="1" dirty="0"/>
              <a:t>Personnaliser</a:t>
            </a:r>
            <a:r>
              <a:rPr lang="fr-CA" dirty="0"/>
              <a:t> la barre</a:t>
            </a:r>
          </a:p>
          <a:p>
            <a:pPr lvl="2"/>
            <a:r>
              <a:rPr lang="fr-CA" dirty="0"/>
              <a:t>Permets d’ajouter ces propres options à sa guise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8A4A575-272A-4AF2-A0C8-293E31207478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 flipH="1">
            <a:off x="4394899" y="2575420"/>
            <a:ext cx="2240793" cy="1249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279B139-B05D-4422-9519-0915160C505C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 flipH="1">
            <a:off x="4739780" y="2919369"/>
            <a:ext cx="1895913" cy="906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CD947D6-F6BD-4E85-8EB0-48B5A96E434C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H="1">
            <a:off x="5176007" y="3615655"/>
            <a:ext cx="1459685" cy="209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606B8EA-7E17-43CF-9083-C15ADBC251DB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 flipH="1" flipV="1">
            <a:off x="5515295" y="4076700"/>
            <a:ext cx="1120398" cy="210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45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F040BA46-BE47-4E77-BB26-4053B96DB2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45" y="3439418"/>
            <a:ext cx="4091751" cy="4362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2FFBA1C-6DEC-43EE-A608-01C842D91D3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Enregistrer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9427E-2E9F-4877-9BF6-3AA8DCDDB32E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342077" y="2057400"/>
            <a:ext cx="4673794" cy="4038600"/>
          </a:xfrm>
        </p:spPr>
        <p:txBody>
          <a:bodyPr/>
          <a:lstStyle/>
          <a:p>
            <a:r>
              <a:rPr lang="fr-CA" dirty="0"/>
              <a:t>Permets de sauvegarder le document dans son état </a:t>
            </a:r>
            <a:r>
              <a:rPr lang="fr-CA" b="1" dirty="0"/>
              <a:t>actuel</a:t>
            </a:r>
            <a:endParaRPr lang="fr-CA" dirty="0"/>
          </a:p>
          <a:p>
            <a:pPr lvl="1"/>
            <a:r>
              <a:rPr lang="fr-CA" dirty="0"/>
              <a:t>En cas de crash, le document sera réouvert dans cet état</a:t>
            </a:r>
          </a:p>
          <a:p>
            <a:r>
              <a:rPr lang="fr-CA" dirty="0"/>
              <a:t>Si le document n’a jamais été enregistré, Word ouvre la fenêtre de sélection du fichier</a:t>
            </a:r>
          </a:p>
          <a:p>
            <a:r>
              <a:rPr lang="fr-CA" dirty="0"/>
              <a:t>Raccourcis clavier : CTRL + S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8A4A575-272A-4AF2-A0C8-293E31207478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246539" y="1593908"/>
            <a:ext cx="1122261" cy="2021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915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heme/theme1.xml><?xml version="1.0" encoding="utf-8"?>
<a:theme xmlns:a="http://schemas.openxmlformats.org/drawingml/2006/main" name="Bas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1557</TotalTime>
  <Words>2905</Words>
  <Application>Microsoft Office PowerPoint</Application>
  <PresentationFormat>Grand écran</PresentationFormat>
  <Paragraphs>401</Paragraphs>
  <Slides>77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Corbel</vt:lpstr>
      <vt:lpstr>Montserrat</vt:lpstr>
      <vt:lpstr>Base</vt:lpstr>
      <vt:lpstr>Présentation du cours et base de Word</vt:lpstr>
      <vt:lpstr>Les bases de Word</vt:lpstr>
      <vt:lpstr>Quel est le but de Word ?</vt:lpstr>
      <vt:lpstr>Interface et zone de travail</vt:lpstr>
      <vt:lpstr>Interface du logiciel</vt:lpstr>
      <vt:lpstr>La zone de travail</vt:lpstr>
      <vt:lpstr>La barre d’accès rapide</vt:lpstr>
      <vt:lpstr>La barre d’accès rapide</vt:lpstr>
      <vt:lpstr>Enregistrer</vt:lpstr>
      <vt:lpstr>La fenêtre d’enregistrement</vt:lpstr>
      <vt:lpstr>La fenêtre enregistrer sous</vt:lpstr>
      <vt:lpstr>La fenêtre enregistrer sous</vt:lpstr>
      <vt:lpstr>La fenêtre enregistrer sous</vt:lpstr>
      <vt:lpstr>La fenêtre de sélection de fichiers</vt:lpstr>
      <vt:lpstr>Retour</vt:lpstr>
      <vt:lpstr>Répéter</vt:lpstr>
      <vt:lpstr>Personnaliser</vt:lpstr>
      <vt:lpstr>Le ruban</vt:lpstr>
      <vt:lpstr>Le ruban</vt:lpstr>
      <vt:lpstr>Fonctionnement d’un groupe</vt:lpstr>
      <vt:lpstr>Exemple de comportement complémentaire Souligner du texte</vt:lpstr>
      <vt:lpstr>Options cachées de certains groupes</vt:lpstr>
      <vt:lpstr>Quel onglet sert à quoi ?</vt:lpstr>
      <vt:lpstr>Quel onglet sert à quoi ?</vt:lpstr>
      <vt:lpstr>L’onglet fichier</vt:lpstr>
      <vt:lpstr>À quoi sert-il ?</vt:lpstr>
      <vt:lpstr>Les modes d’affichage</vt:lpstr>
      <vt:lpstr>À quoi servent les modes ?</vt:lpstr>
      <vt:lpstr>Exemple tiré de Word 2010 Identique pour Word 2019</vt:lpstr>
      <vt:lpstr>Comment y accéder ?</vt:lpstr>
      <vt:lpstr>La barre d’état</vt:lpstr>
      <vt:lpstr>À quoi sert-elle ?</vt:lpstr>
      <vt:lpstr>Création de documents</vt:lpstr>
      <vt:lpstr>Créer un nouveau document</vt:lpstr>
      <vt:lpstr>Exemple de modèle C.V. (intemporel)</vt:lpstr>
      <vt:lpstr>Exemple de modèle Rapport (rouge et noir)</vt:lpstr>
      <vt:lpstr>Exemple de modèle Lettre (contiguïté)</vt:lpstr>
      <vt:lpstr>Les formats de fichier</vt:lpstr>
      <vt:lpstr>Partager un document</vt:lpstr>
      <vt:lpstr>Option de partage</vt:lpstr>
      <vt:lpstr>Autorisation d’accès</vt:lpstr>
      <vt:lpstr>Option d’envoyer un lien</vt:lpstr>
      <vt:lpstr>Les caractères spéciaux</vt:lpstr>
      <vt:lpstr>Qu’est-ce que c’est ?</vt:lpstr>
      <vt:lpstr>Choisir le symbole voulu</vt:lpstr>
      <vt:lpstr>La liste des symboles</vt:lpstr>
      <vt:lpstr>Liste de raccourcis pour certaines lettres du latin étendu</vt:lpstr>
      <vt:lpstr>Imprimer un document</vt:lpstr>
      <vt:lpstr>La fenêtre d’impression</vt:lpstr>
      <vt:lpstr>Les paramètres d’impression</vt:lpstr>
      <vt:lpstr>Les niveaux hiérarchiques d’un document</vt:lpstr>
      <vt:lpstr>Comment un document est-il divisé ?</vt:lpstr>
      <vt:lpstr>Qui fait quoi ? Les caractères</vt:lpstr>
      <vt:lpstr>Qui fait quoi ? Les paragraphes</vt:lpstr>
      <vt:lpstr>Qui fait quoi ? Les pages</vt:lpstr>
      <vt:lpstr>Qui fait quoi ? Les sections</vt:lpstr>
      <vt:lpstr>Mise en forme du texte</vt:lpstr>
      <vt:lpstr>Le groupe Police</vt:lpstr>
      <vt:lpstr>Comment mettre du texte en forme</vt:lpstr>
      <vt:lpstr>Mettre en gras du texte</vt:lpstr>
      <vt:lpstr>Mettre en italique du texte</vt:lpstr>
      <vt:lpstr>Souligner du texte</vt:lpstr>
      <vt:lpstr>Barrer du texte</vt:lpstr>
      <vt:lpstr>Mettre du texte en indice</vt:lpstr>
      <vt:lpstr>Mettre du texte en exposant</vt:lpstr>
      <vt:lpstr>Changer la police pour Open sans</vt:lpstr>
      <vt:lpstr>Changer la taille d’écriture pour 42</vt:lpstr>
      <vt:lpstr>Mettre le texte en majuscule</vt:lpstr>
      <vt:lpstr>Ajouter un effet visuel au texte</vt:lpstr>
      <vt:lpstr>Surligner du texte</vt:lpstr>
      <vt:lpstr>Mettre du texte en couleur</vt:lpstr>
      <vt:lpstr>Utiliser d’autre couleur que les couleurs programmées</vt:lpstr>
      <vt:lpstr>Effet du bouton effacer la mise en forme </vt:lpstr>
      <vt:lpstr>Pour finir… des petits exercices</vt:lpstr>
      <vt:lpstr>Exercice</vt:lpstr>
      <vt:lpstr>Exercice 2… parce qu’on s’arrête jamais de s’amuser :D</vt:lpstr>
      <vt:lpstr>Un petit dernier pour la route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Godefroy Borduas</dc:creator>
  <cp:lastModifiedBy>Louis-Charles</cp:lastModifiedBy>
  <cp:revision>2</cp:revision>
  <dcterms:created xsi:type="dcterms:W3CDTF">2021-08-20T16:38:27Z</dcterms:created>
  <dcterms:modified xsi:type="dcterms:W3CDTF">2022-08-22T19:56:40Z</dcterms:modified>
</cp:coreProperties>
</file>