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51"/>
  </p:notesMasterIdLst>
  <p:sldIdLst>
    <p:sldId id="256" r:id="rId2"/>
    <p:sldId id="258" r:id="rId3"/>
    <p:sldId id="278" r:id="rId4"/>
    <p:sldId id="306" r:id="rId5"/>
    <p:sldId id="308" r:id="rId6"/>
    <p:sldId id="310" r:id="rId7"/>
    <p:sldId id="268" r:id="rId8"/>
    <p:sldId id="352" r:id="rId9"/>
    <p:sldId id="315" r:id="rId10"/>
    <p:sldId id="316" r:id="rId11"/>
    <p:sldId id="317" r:id="rId12"/>
    <p:sldId id="318" r:id="rId13"/>
    <p:sldId id="356" r:id="rId14"/>
    <p:sldId id="357" r:id="rId15"/>
    <p:sldId id="358" r:id="rId16"/>
    <p:sldId id="359" r:id="rId17"/>
    <p:sldId id="360" r:id="rId18"/>
    <p:sldId id="361" r:id="rId19"/>
    <p:sldId id="362" r:id="rId20"/>
    <p:sldId id="363" r:id="rId21"/>
    <p:sldId id="364" r:id="rId22"/>
    <p:sldId id="365" r:id="rId23"/>
    <p:sldId id="366" r:id="rId24"/>
    <p:sldId id="367" r:id="rId25"/>
    <p:sldId id="368" r:id="rId26"/>
    <p:sldId id="369" r:id="rId27"/>
    <p:sldId id="370" r:id="rId28"/>
    <p:sldId id="371" r:id="rId29"/>
    <p:sldId id="372" r:id="rId30"/>
    <p:sldId id="373" r:id="rId31"/>
    <p:sldId id="374" r:id="rId32"/>
    <p:sldId id="375" r:id="rId33"/>
    <p:sldId id="305" r:id="rId34"/>
    <p:sldId id="319" r:id="rId35"/>
    <p:sldId id="320" r:id="rId36"/>
    <p:sldId id="321" r:id="rId37"/>
    <p:sldId id="322" r:id="rId38"/>
    <p:sldId id="323" r:id="rId39"/>
    <p:sldId id="324" r:id="rId40"/>
    <p:sldId id="325" r:id="rId41"/>
    <p:sldId id="326" r:id="rId42"/>
    <p:sldId id="327" r:id="rId43"/>
    <p:sldId id="354" r:id="rId44"/>
    <p:sldId id="355" r:id="rId45"/>
    <p:sldId id="329" r:id="rId46"/>
    <p:sldId id="330" r:id="rId47"/>
    <p:sldId id="331" r:id="rId48"/>
    <p:sldId id="265" r:id="rId49"/>
    <p:sldId id="283" r:id="rId50"/>
  </p:sldIdLst>
  <p:sldSz cx="9144000" cy="5143500" type="screen16x9"/>
  <p:notesSz cx="6858000" cy="9144000"/>
  <p:embeddedFontLst>
    <p:embeddedFont>
      <p:font typeface="Roboto Mono" panose="020B0604020202020204" charset="0"/>
      <p:regular r:id="rId52"/>
      <p:bold r:id="rId53"/>
      <p:italic r:id="rId54"/>
      <p:boldItalic r:id="rId55"/>
    </p:embeddedFont>
    <p:embeddedFont>
      <p:font typeface="Open Sans" panose="020B0604020202020204" charset="0"/>
      <p:regular r:id="rId56"/>
      <p:bold r:id="rId57"/>
      <p:italic r:id="rId58"/>
      <p:boldItalic r:id="rId59"/>
    </p:embeddedFont>
    <p:embeddedFont>
      <p:font typeface="Inconsolata" panose="020B0604020202020204" charset="0"/>
      <p:regular r:id="rId60"/>
      <p:bold r:id="rId61"/>
    </p:embeddedFont>
    <p:embeddedFont>
      <p:font typeface="Roboto" panose="020B0604020202020204" charset="0"/>
      <p:regular r:id="rId62"/>
      <p:bold r:id="rId63"/>
      <p:italic r:id="rId64"/>
      <p:boldItalic r:id="rId65"/>
    </p:embeddedFont>
    <p:embeddedFont>
      <p:font typeface="Poppins" panose="020B0604020202020204" charset="0"/>
      <p:regular r:id="rId66"/>
      <p:bold r:id="rId67"/>
      <p:italic r:id="rId68"/>
      <p:boldItalic r:id="rId6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20455A9-F384-47EB-B310-C647B5CA81D9}">
  <a:tblStyle styleId="{320455A9-F384-47EB-B310-C647B5CA81D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97" autoAdjust="0"/>
    <p:restoredTop sz="94614" autoAdjust="0"/>
  </p:normalViewPr>
  <p:slideViewPr>
    <p:cSldViewPr>
      <p:cViewPr varScale="1">
        <p:scale>
          <a:sx n="95" d="100"/>
          <a:sy n="95" d="100"/>
        </p:scale>
        <p:origin x="552" y="72"/>
      </p:cViewPr>
      <p:guideLst>
        <p:guide orient="horz" pos="1620"/>
        <p:guide pos="2880"/>
      </p:guideLst>
    </p:cSldViewPr>
  </p:slideViewPr>
  <p:outlineViewPr>
    <p:cViewPr>
      <p:scale>
        <a:sx n="33" d="100"/>
        <a:sy n="33" d="100"/>
      </p:scale>
      <p:origin x="72" y="40158"/>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12.fntdata"/><Relationship Id="rId68" Type="http://schemas.openxmlformats.org/officeDocument/2006/relationships/font" Target="fonts/font17.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2.fntdata"/><Relationship Id="rId58" Type="http://schemas.openxmlformats.org/officeDocument/2006/relationships/font" Target="fonts/font7.fntdata"/><Relationship Id="rId66" Type="http://schemas.openxmlformats.org/officeDocument/2006/relationships/font" Target="fonts/font15.fntdata"/><Relationship Id="rId5" Type="http://schemas.openxmlformats.org/officeDocument/2006/relationships/slide" Target="slides/slide4.xml"/><Relationship Id="rId61" Type="http://schemas.openxmlformats.org/officeDocument/2006/relationships/font" Target="fonts/font10.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5.fntdata"/><Relationship Id="rId64" Type="http://schemas.openxmlformats.org/officeDocument/2006/relationships/font" Target="fonts/font13.fntdata"/><Relationship Id="rId69" Type="http://schemas.openxmlformats.org/officeDocument/2006/relationships/font" Target="fonts/font18.fntdata"/><Relationship Id="rId8" Type="http://schemas.openxmlformats.org/officeDocument/2006/relationships/slide" Target="slides/slide7.xml"/><Relationship Id="rId51" Type="http://schemas.openxmlformats.org/officeDocument/2006/relationships/notesMaster" Target="notesMasters/notesMaster1.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8.fntdata"/><Relationship Id="rId67" Type="http://schemas.openxmlformats.org/officeDocument/2006/relationships/font" Target="fonts/font16.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3.fntdata"/><Relationship Id="rId62" Type="http://schemas.openxmlformats.org/officeDocument/2006/relationships/font" Target="fonts/font11.fntdata"/><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6.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1.fntdata"/><Relationship Id="rId60" Type="http://schemas.openxmlformats.org/officeDocument/2006/relationships/font" Target="fonts/font9.fntdata"/><Relationship Id="rId65" Type="http://schemas.openxmlformats.org/officeDocument/2006/relationships/font" Target="fonts/font14.fntdata"/><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font" Target="fonts/font4.fntdata"/><Relationship Id="rId7" Type="http://schemas.openxmlformats.org/officeDocument/2006/relationships/slide" Target="slides/slide6.xml"/><Relationship Id="rId7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38355777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114499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a5b2650a4d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a5b2650a4d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3630672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a5b2650a4d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a5b2650a4d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1620806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a5b2650a4d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a5b2650a4d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7033888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99b5fb104d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99b5fb104d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740954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Google Shape;649;g96f4505be9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0" name="Google Shape;650;g96f4505be9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409364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Google Shape;649;g96f4505be9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0" name="Google Shape;650;g96f4505be9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713728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Google Shape;649;g96f4505be9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0" name="Google Shape;650;g96f4505be9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043021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Google Shape;649;g96f4505be9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0" name="Google Shape;650;g96f4505be9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608475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Google Shape;649;g96f4505be9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0" name="Google Shape;650;g96f4505be9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640777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Google Shape;649;g96f4505be9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0" name="Google Shape;650;g96f4505be9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588748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99b5fb104d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99b5fb104d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946119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Google Shape;649;g96f4505be9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0" name="Google Shape;650;g96f4505be9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904367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Google Shape;649;g96f4505be9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0" name="Google Shape;650;g96f4505be9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225270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Google Shape;649;g96f4505be9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0" name="Google Shape;650;g96f4505be9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36585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Google Shape;649;g96f4505be9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0" name="Google Shape;650;g96f4505be9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193920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Google Shape;649;g96f4505be9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0" name="Google Shape;650;g96f4505be9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98864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Google Shape;649;g96f4505be9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0" name="Google Shape;650;g96f4505be9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268938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Google Shape;649;g96f4505be9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0" name="Google Shape;650;g96f4505be9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5498684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Google Shape;649;g96f4505be9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0" name="Google Shape;650;g96f4505be9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3269086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Google Shape;649;g96f4505be9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0" name="Google Shape;650;g96f4505be9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3210511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Google Shape;649;g96f4505be9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0" name="Google Shape;650;g96f4505be9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5636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Google Shape;649;g96f4505be9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0" name="Google Shape;650;g96f4505be9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8401884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Google Shape;649;g96f4505be9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0" name="Google Shape;650;g96f4505be9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4490107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Google Shape;649;g96f4505be9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0" name="Google Shape;650;g96f4505be9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8922163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Google Shape;649;g96f4505be9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0" name="Google Shape;650;g96f4505be9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3514524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99b5fb104d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99b5fb104d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6233381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a5b2650a4d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a5b2650a4d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01778588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a5b2650a4d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a5b2650a4d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89677257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a5b2650a4d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a5b2650a4d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22057834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a5b2650a4d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a5b2650a4d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81943724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a5b2650a4d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a5b2650a4d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39083804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a5b2650a4d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a5b2650a4d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9207237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96f4505be9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96f4505be9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4054491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a5b2650a4d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a5b2650a4d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63718553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a5b2650a4d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a5b2650a4d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84541792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a5b2650a4d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a5b2650a4d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78998014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a5b2650a4d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a5b2650a4d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smtClean="0"/>
          </a:p>
        </p:txBody>
      </p:sp>
    </p:spTree>
    <p:extLst>
      <p:ext uri="{BB962C8B-B14F-4D97-AF65-F5344CB8AC3E}">
        <p14:creationId xmlns:p14="http://schemas.microsoft.com/office/powerpoint/2010/main" val="32513086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a5b2650a4d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a5b2650a4d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smtClean="0"/>
          </a:p>
        </p:txBody>
      </p:sp>
    </p:spTree>
    <p:extLst>
      <p:ext uri="{BB962C8B-B14F-4D97-AF65-F5344CB8AC3E}">
        <p14:creationId xmlns:p14="http://schemas.microsoft.com/office/powerpoint/2010/main" val="107125847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a5b2650a4d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a5b2650a4d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74224625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a5b2650a4d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a5b2650a4d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79220054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a5b2650a4d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a5b2650a4d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14474355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96f4505be9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96f4505be9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7075607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5"/>
        <p:cNvGrpSpPr/>
        <p:nvPr/>
      </p:nvGrpSpPr>
      <p:grpSpPr>
        <a:xfrm>
          <a:off x="0" y="0"/>
          <a:ext cx="0" cy="0"/>
          <a:chOff x="0" y="0"/>
          <a:chExt cx="0" cy="0"/>
        </a:xfrm>
      </p:grpSpPr>
      <p:sp>
        <p:nvSpPr>
          <p:cNvPr id="746" name="Google Shape;746;g96f4505be9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7" name="Google Shape;747;g96f4505be9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12106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96f4505be9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96f4505be9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894483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96f4505be9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96f4505be9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429298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Google Shape;456;g989673f88f_0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7" name="Google Shape;457;g989673f88f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40860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a5b2650a4d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a5b2650a4d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558800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a5b2650a4d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a5b2650a4d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6970534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s://www.flaticon.com/" TargetMode="External"/><Relationship Id="rId2" Type="http://schemas.openxmlformats.org/officeDocument/2006/relationships/hyperlink" Target="https://slidesgo.com/" TargetMode="External"/><Relationship Id="rId1" Type="http://schemas.openxmlformats.org/officeDocument/2006/relationships/slideMaster" Target="../slideMasters/slideMaster1.xml"/><Relationship Id="rId4" Type="http://schemas.openxmlformats.org/officeDocument/2006/relationships/hyperlink" Target="https://www.freepik.com/" TargetMode="Externa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1705225" y="539500"/>
            <a:ext cx="5746800" cy="4604100"/>
          </a:xfrm>
          <a:prstGeom prst="rect">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 name="Google Shape;10;p2"/>
          <p:cNvGrpSpPr/>
          <p:nvPr/>
        </p:nvGrpSpPr>
        <p:grpSpPr>
          <a:xfrm>
            <a:off x="4625" y="0"/>
            <a:ext cx="9144000" cy="5143500"/>
            <a:chOff x="4625" y="0"/>
            <a:chExt cx="9144000" cy="5143500"/>
          </a:xfrm>
        </p:grpSpPr>
        <p:sp>
          <p:nvSpPr>
            <p:cNvPr id="11" name="Google Shape;11;p2"/>
            <p:cNvSpPr/>
            <p:nvPr/>
          </p:nvSpPr>
          <p:spPr>
            <a:xfrm>
              <a:off x="4625" y="0"/>
              <a:ext cx="9144000" cy="51435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4625" y="0"/>
              <a:ext cx="9144000" cy="5394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157550" y="195600"/>
              <a:ext cx="148200" cy="148200"/>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421175" y="195600"/>
              <a:ext cx="148200" cy="148200"/>
            </a:xfrm>
            <a:prstGeom prst="ellipse">
              <a:avLst/>
            </a:prstGeom>
            <a:solidFill>
              <a:schemeClr val="dk2"/>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 name="Google Shape;15;p2"/>
          <p:cNvSpPr txBox="1">
            <a:spLocks noGrp="1"/>
          </p:cNvSpPr>
          <p:nvPr>
            <p:ph type="ctrTitle"/>
          </p:nvPr>
        </p:nvSpPr>
        <p:spPr>
          <a:xfrm>
            <a:off x="1705225" y="2407450"/>
            <a:ext cx="5746800" cy="9588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a:solidFill>
                  <a:schemeClr val="l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6" name="Google Shape;16;p2"/>
          <p:cNvSpPr txBox="1">
            <a:spLocks noGrp="1"/>
          </p:cNvSpPr>
          <p:nvPr>
            <p:ph type="subTitle" idx="1"/>
          </p:nvPr>
        </p:nvSpPr>
        <p:spPr>
          <a:xfrm>
            <a:off x="2719075" y="3309700"/>
            <a:ext cx="3705900" cy="453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400">
                <a:solidFill>
                  <a:schemeClr val="lt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hanks">
  <p:cSld name="CUSTOM_7">
    <p:spTree>
      <p:nvGrpSpPr>
        <p:cNvPr id="1" name="Shape 149"/>
        <p:cNvGrpSpPr/>
        <p:nvPr/>
      </p:nvGrpSpPr>
      <p:grpSpPr>
        <a:xfrm>
          <a:off x="0" y="0"/>
          <a:ext cx="0" cy="0"/>
          <a:chOff x="0" y="0"/>
          <a:chExt cx="0" cy="0"/>
        </a:xfrm>
      </p:grpSpPr>
      <p:sp>
        <p:nvSpPr>
          <p:cNvPr id="150" name="Google Shape;150;p20"/>
          <p:cNvSpPr/>
          <p:nvPr/>
        </p:nvSpPr>
        <p:spPr>
          <a:xfrm rot="10800000">
            <a:off x="1701225" y="0"/>
            <a:ext cx="5746800" cy="4604100"/>
          </a:xfrm>
          <a:prstGeom prst="rect">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1" name="Google Shape;151;p20"/>
          <p:cNvGrpSpPr/>
          <p:nvPr/>
        </p:nvGrpSpPr>
        <p:grpSpPr>
          <a:xfrm rot="10800000">
            <a:off x="4625" y="100"/>
            <a:ext cx="9144000" cy="5143500"/>
            <a:chOff x="4625" y="0"/>
            <a:chExt cx="9144000" cy="5143500"/>
          </a:xfrm>
        </p:grpSpPr>
        <p:sp>
          <p:nvSpPr>
            <p:cNvPr id="152" name="Google Shape;152;p20"/>
            <p:cNvSpPr/>
            <p:nvPr/>
          </p:nvSpPr>
          <p:spPr>
            <a:xfrm>
              <a:off x="4625" y="0"/>
              <a:ext cx="9144000" cy="51435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0"/>
            <p:cNvSpPr/>
            <p:nvPr/>
          </p:nvSpPr>
          <p:spPr>
            <a:xfrm>
              <a:off x="4625" y="0"/>
              <a:ext cx="9144000" cy="5394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0"/>
            <p:cNvSpPr/>
            <p:nvPr/>
          </p:nvSpPr>
          <p:spPr>
            <a:xfrm>
              <a:off x="157550" y="195600"/>
              <a:ext cx="148200" cy="148200"/>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0"/>
            <p:cNvSpPr/>
            <p:nvPr/>
          </p:nvSpPr>
          <p:spPr>
            <a:xfrm>
              <a:off x="421175" y="195600"/>
              <a:ext cx="148200" cy="148200"/>
            </a:xfrm>
            <a:prstGeom prst="ellipse">
              <a:avLst/>
            </a:prstGeom>
            <a:solidFill>
              <a:schemeClr val="dk2"/>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6" name="Google Shape;156;p20"/>
          <p:cNvSpPr txBox="1">
            <a:spLocks noGrp="1"/>
          </p:cNvSpPr>
          <p:nvPr>
            <p:ph type="title"/>
          </p:nvPr>
        </p:nvSpPr>
        <p:spPr>
          <a:xfrm>
            <a:off x="2777825" y="1543050"/>
            <a:ext cx="3597600" cy="785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4200"/>
              <a:buNone/>
              <a:defRPr>
                <a:solidFill>
                  <a:schemeClr val="lt1"/>
                </a:solidFill>
              </a:defRPr>
            </a:lvl1pPr>
            <a:lvl2pPr lvl="1" algn="ctr" rtl="0">
              <a:spcBef>
                <a:spcPts val="0"/>
              </a:spcBef>
              <a:spcAft>
                <a:spcPts val="0"/>
              </a:spcAft>
              <a:buClr>
                <a:schemeClr val="lt1"/>
              </a:buClr>
              <a:buSzPts val="4200"/>
              <a:buNone/>
              <a:defRPr sz="4200">
                <a:solidFill>
                  <a:schemeClr val="lt1"/>
                </a:solidFill>
              </a:defRPr>
            </a:lvl2pPr>
            <a:lvl3pPr lvl="2" algn="ctr" rtl="0">
              <a:spcBef>
                <a:spcPts val="0"/>
              </a:spcBef>
              <a:spcAft>
                <a:spcPts val="0"/>
              </a:spcAft>
              <a:buClr>
                <a:schemeClr val="lt1"/>
              </a:buClr>
              <a:buSzPts val="4200"/>
              <a:buNone/>
              <a:defRPr sz="4200">
                <a:solidFill>
                  <a:schemeClr val="lt1"/>
                </a:solidFill>
              </a:defRPr>
            </a:lvl3pPr>
            <a:lvl4pPr lvl="3" algn="ctr" rtl="0">
              <a:spcBef>
                <a:spcPts val="0"/>
              </a:spcBef>
              <a:spcAft>
                <a:spcPts val="0"/>
              </a:spcAft>
              <a:buClr>
                <a:schemeClr val="lt1"/>
              </a:buClr>
              <a:buSzPts val="4200"/>
              <a:buNone/>
              <a:defRPr sz="4200">
                <a:solidFill>
                  <a:schemeClr val="lt1"/>
                </a:solidFill>
              </a:defRPr>
            </a:lvl4pPr>
            <a:lvl5pPr lvl="4" algn="ctr" rtl="0">
              <a:spcBef>
                <a:spcPts val="0"/>
              </a:spcBef>
              <a:spcAft>
                <a:spcPts val="0"/>
              </a:spcAft>
              <a:buClr>
                <a:schemeClr val="lt1"/>
              </a:buClr>
              <a:buSzPts val="4200"/>
              <a:buNone/>
              <a:defRPr sz="4200">
                <a:solidFill>
                  <a:schemeClr val="lt1"/>
                </a:solidFill>
              </a:defRPr>
            </a:lvl5pPr>
            <a:lvl6pPr lvl="5" algn="ctr" rtl="0">
              <a:spcBef>
                <a:spcPts val="0"/>
              </a:spcBef>
              <a:spcAft>
                <a:spcPts val="0"/>
              </a:spcAft>
              <a:buClr>
                <a:schemeClr val="lt1"/>
              </a:buClr>
              <a:buSzPts val="4200"/>
              <a:buNone/>
              <a:defRPr sz="4200">
                <a:solidFill>
                  <a:schemeClr val="lt1"/>
                </a:solidFill>
              </a:defRPr>
            </a:lvl6pPr>
            <a:lvl7pPr lvl="6" algn="ctr" rtl="0">
              <a:spcBef>
                <a:spcPts val="0"/>
              </a:spcBef>
              <a:spcAft>
                <a:spcPts val="0"/>
              </a:spcAft>
              <a:buClr>
                <a:schemeClr val="lt1"/>
              </a:buClr>
              <a:buSzPts val="4200"/>
              <a:buNone/>
              <a:defRPr sz="4200">
                <a:solidFill>
                  <a:schemeClr val="lt1"/>
                </a:solidFill>
              </a:defRPr>
            </a:lvl7pPr>
            <a:lvl8pPr lvl="7" algn="ctr" rtl="0">
              <a:spcBef>
                <a:spcPts val="0"/>
              </a:spcBef>
              <a:spcAft>
                <a:spcPts val="0"/>
              </a:spcAft>
              <a:buClr>
                <a:schemeClr val="lt1"/>
              </a:buClr>
              <a:buSzPts val="4200"/>
              <a:buNone/>
              <a:defRPr sz="4200">
                <a:solidFill>
                  <a:schemeClr val="lt1"/>
                </a:solidFill>
              </a:defRPr>
            </a:lvl8pPr>
            <a:lvl9pPr lvl="8" algn="ctr" rtl="0">
              <a:spcBef>
                <a:spcPts val="0"/>
              </a:spcBef>
              <a:spcAft>
                <a:spcPts val="0"/>
              </a:spcAft>
              <a:buClr>
                <a:schemeClr val="lt1"/>
              </a:buClr>
              <a:buSzPts val="4200"/>
              <a:buNone/>
              <a:defRPr sz="4200">
                <a:solidFill>
                  <a:schemeClr val="lt1"/>
                </a:solidFill>
              </a:defRPr>
            </a:lvl9pPr>
          </a:lstStyle>
          <a:p>
            <a:endParaRPr/>
          </a:p>
        </p:txBody>
      </p:sp>
      <p:sp>
        <p:nvSpPr>
          <p:cNvPr id="157" name="Google Shape;157;p20"/>
          <p:cNvSpPr txBox="1">
            <a:spLocks noGrp="1"/>
          </p:cNvSpPr>
          <p:nvPr>
            <p:ph type="subTitle" idx="1"/>
          </p:nvPr>
        </p:nvSpPr>
        <p:spPr>
          <a:xfrm>
            <a:off x="3230825" y="2416500"/>
            <a:ext cx="2691600" cy="736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2100"/>
              <a:buNone/>
              <a:defRPr sz="1400">
                <a:solidFill>
                  <a:schemeClr val="lt1"/>
                </a:solidFill>
              </a:defRPr>
            </a:lvl1pPr>
            <a:lvl2pPr lvl="1" algn="ctr" rtl="0">
              <a:lnSpc>
                <a:spcPct val="100000"/>
              </a:lnSpc>
              <a:spcBef>
                <a:spcPts val="0"/>
              </a:spcBef>
              <a:spcAft>
                <a:spcPts val="0"/>
              </a:spcAft>
              <a:buClr>
                <a:schemeClr val="lt1"/>
              </a:buClr>
              <a:buSzPts val="2100"/>
              <a:buNone/>
              <a:defRPr sz="2100">
                <a:solidFill>
                  <a:schemeClr val="lt1"/>
                </a:solidFill>
              </a:defRPr>
            </a:lvl2pPr>
            <a:lvl3pPr lvl="2" algn="ctr" rtl="0">
              <a:lnSpc>
                <a:spcPct val="100000"/>
              </a:lnSpc>
              <a:spcBef>
                <a:spcPts val="0"/>
              </a:spcBef>
              <a:spcAft>
                <a:spcPts val="0"/>
              </a:spcAft>
              <a:buClr>
                <a:schemeClr val="lt1"/>
              </a:buClr>
              <a:buSzPts val="2100"/>
              <a:buNone/>
              <a:defRPr sz="2100">
                <a:solidFill>
                  <a:schemeClr val="lt1"/>
                </a:solidFill>
              </a:defRPr>
            </a:lvl3pPr>
            <a:lvl4pPr lvl="3" algn="ctr" rtl="0">
              <a:lnSpc>
                <a:spcPct val="100000"/>
              </a:lnSpc>
              <a:spcBef>
                <a:spcPts val="0"/>
              </a:spcBef>
              <a:spcAft>
                <a:spcPts val="0"/>
              </a:spcAft>
              <a:buClr>
                <a:schemeClr val="lt1"/>
              </a:buClr>
              <a:buSzPts val="2100"/>
              <a:buNone/>
              <a:defRPr sz="2100">
                <a:solidFill>
                  <a:schemeClr val="lt1"/>
                </a:solidFill>
              </a:defRPr>
            </a:lvl4pPr>
            <a:lvl5pPr lvl="4" algn="ctr" rtl="0">
              <a:lnSpc>
                <a:spcPct val="100000"/>
              </a:lnSpc>
              <a:spcBef>
                <a:spcPts val="0"/>
              </a:spcBef>
              <a:spcAft>
                <a:spcPts val="0"/>
              </a:spcAft>
              <a:buClr>
                <a:schemeClr val="lt1"/>
              </a:buClr>
              <a:buSzPts val="2100"/>
              <a:buNone/>
              <a:defRPr sz="2100">
                <a:solidFill>
                  <a:schemeClr val="lt1"/>
                </a:solidFill>
              </a:defRPr>
            </a:lvl5pPr>
            <a:lvl6pPr lvl="5" algn="ctr" rtl="0">
              <a:lnSpc>
                <a:spcPct val="100000"/>
              </a:lnSpc>
              <a:spcBef>
                <a:spcPts val="0"/>
              </a:spcBef>
              <a:spcAft>
                <a:spcPts val="0"/>
              </a:spcAft>
              <a:buClr>
                <a:schemeClr val="lt1"/>
              </a:buClr>
              <a:buSzPts val="2100"/>
              <a:buNone/>
              <a:defRPr sz="2100">
                <a:solidFill>
                  <a:schemeClr val="lt1"/>
                </a:solidFill>
              </a:defRPr>
            </a:lvl6pPr>
            <a:lvl7pPr lvl="6" algn="ctr" rtl="0">
              <a:lnSpc>
                <a:spcPct val="100000"/>
              </a:lnSpc>
              <a:spcBef>
                <a:spcPts val="0"/>
              </a:spcBef>
              <a:spcAft>
                <a:spcPts val="0"/>
              </a:spcAft>
              <a:buClr>
                <a:schemeClr val="lt1"/>
              </a:buClr>
              <a:buSzPts val="2100"/>
              <a:buNone/>
              <a:defRPr sz="2100">
                <a:solidFill>
                  <a:schemeClr val="lt1"/>
                </a:solidFill>
              </a:defRPr>
            </a:lvl7pPr>
            <a:lvl8pPr lvl="7" algn="ctr" rtl="0">
              <a:lnSpc>
                <a:spcPct val="100000"/>
              </a:lnSpc>
              <a:spcBef>
                <a:spcPts val="0"/>
              </a:spcBef>
              <a:spcAft>
                <a:spcPts val="0"/>
              </a:spcAft>
              <a:buClr>
                <a:schemeClr val="lt1"/>
              </a:buClr>
              <a:buSzPts val="2100"/>
              <a:buNone/>
              <a:defRPr sz="2100">
                <a:solidFill>
                  <a:schemeClr val="lt1"/>
                </a:solidFill>
              </a:defRPr>
            </a:lvl8pPr>
            <a:lvl9pPr lvl="8" algn="ctr" rtl="0">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58" name="Google Shape;158;p20"/>
          <p:cNvSpPr txBox="1"/>
          <p:nvPr/>
        </p:nvSpPr>
        <p:spPr>
          <a:xfrm>
            <a:off x="2412000" y="406150"/>
            <a:ext cx="4320000" cy="600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None/>
            </a:pPr>
            <a:r>
              <a:rPr lang="en-GB" sz="1100" b="1">
                <a:solidFill>
                  <a:schemeClr val="lt1"/>
                </a:solidFill>
                <a:latin typeface="Roboto"/>
                <a:ea typeface="Roboto"/>
                <a:cs typeface="Roboto"/>
                <a:sym typeface="Roboto"/>
              </a:rPr>
              <a:t>CREDITS: This presentation template was created by </a:t>
            </a:r>
            <a:r>
              <a:rPr lang="en-GB" sz="1100" b="1">
                <a:solidFill>
                  <a:schemeClr val="lt1"/>
                </a:solidFill>
                <a:uFill>
                  <a:noFill/>
                </a:uFill>
                <a:latin typeface="Roboto"/>
                <a:ea typeface="Roboto"/>
                <a:cs typeface="Roboto"/>
                <a:sym typeface="Roboto"/>
                <a:hlinkClick r:id="rId2">
                  <a:extLst>
                    <a:ext uri="{A12FA001-AC4F-418D-AE19-62706E023703}">
                      <ahyp:hlinkClr xmlns:ahyp="http://schemas.microsoft.com/office/drawing/2018/hyperlinkcolor" xmlns="" val="tx"/>
                    </a:ext>
                  </a:extLst>
                </a:hlinkClick>
              </a:rPr>
              <a:t>Slidesgo</a:t>
            </a:r>
            <a:r>
              <a:rPr lang="en-GB" sz="1100" b="1">
                <a:solidFill>
                  <a:schemeClr val="lt1"/>
                </a:solidFill>
                <a:latin typeface="Roboto"/>
                <a:ea typeface="Roboto"/>
                <a:cs typeface="Roboto"/>
                <a:sym typeface="Roboto"/>
              </a:rPr>
              <a:t>, including icons by </a:t>
            </a:r>
            <a:r>
              <a:rPr lang="en-GB" sz="1100" b="1">
                <a:solidFill>
                  <a:schemeClr val="lt1"/>
                </a:solidFill>
                <a:uFill>
                  <a:noFill/>
                </a:uFill>
                <a:latin typeface="Roboto"/>
                <a:ea typeface="Roboto"/>
                <a:cs typeface="Roboto"/>
                <a:sym typeface="Roboto"/>
                <a:hlinkClick r:id="rId3">
                  <a:extLst>
                    <a:ext uri="{A12FA001-AC4F-418D-AE19-62706E023703}">
                      <ahyp:hlinkClr xmlns:ahyp="http://schemas.microsoft.com/office/drawing/2018/hyperlinkcolor" xmlns="" val="tx"/>
                    </a:ext>
                  </a:extLst>
                </a:hlinkClick>
              </a:rPr>
              <a:t>Flaticon</a:t>
            </a:r>
            <a:r>
              <a:rPr lang="en-GB" sz="1100" b="1">
                <a:solidFill>
                  <a:schemeClr val="lt1"/>
                </a:solidFill>
                <a:latin typeface="Roboto"/>
                <a:ea typeface="Roboto"/>
                <a:cs typeface="Roboto"/>
                <a:sym typeface="Roboto"/>
              </a:rPr>
              <a:t>, infographics &amp; images by </a:t>
            </a:r>
            <a:r>
              <a:rPr lang="en-GB" sz="1100" b="1">
                <a:solidFill>
                  <a:schemeClr val="lt1"/>
                </a:solidFill>
                <a:uFill>
                  <a:noFill/>
                </a:uFill>
                <a:latin typeface="Roboto"/>
                <a:ea typeface="Roboto"/>
                <a:cs typeface="Roboto"/>
                <a:sym typeface="Roboto"/>
                <a:hlinkClick r:id="rId4">
                  <a:extLst>
                    <a:ext uri="{A12FA001-AC4F-418D-AE19-62706E023703}">
                      <ahyp:hlinkClr xmlns:ahyp="http://schemas.microsoft.com/office/drawing/2018/hyperlinkcolor" xmlns="" val="tx"/>
                    </a:ext>
                  </a:extLst>
                </a:hlinkClick>
              </a:rPr>
              <a:t>Freepik</a:t>
            </a:r>
            <a:r>
              <a:rPr lang="en-GB" sz="1100" b="1">
                <a:solidFill>
                  <a:schemeClr val="lt1"/>
                </a:solidFill>
                <a:latin typeface="Roboto"/>
                <a:ea typeface="Roboto"/>
                <a:cs typeface="Roboto"/>
                <a:sym typeface="Roboto"/>
              </a:rPr>
              <a:t> </a:t>
            </a:r>
            <a:endParaRPr sz="1100" b="1">
              <a:solidFill>
                <a:schemeClr val="lt1"/>
              </a:solidFill>
              <a:latin typeface="Roboto"/>
              <a:ea typeface="Roboto"/>
              <a:cs typeface="Roboto"/>
              <a:sym typeface="Roboto"/>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p:cSld name="CUSTOM_12">
    <p:spTree>
      <p:nvGrpSpPr>
        <p:cNvPr id="1" name="Shape 205"/>
        <p:cNvGrpSpPr/>
        <p:nvPr/>
      </p:nvGrpSpPr>
      <p:grpSpPr>
        <a:xfrm>
          <a:off x="0" y="0"/>
          <a:ext cx="0" cy="0"/>
          <a:chOff x="0" y="0"/>
          <a:chExt cx="0" cy="0"/>
        </a:xfrm>
      </p:grpSpPr>
      <p:grpSp>
        <p:nvGrpSpPr>
          <p:cNvPr id="206" name="Google Shape;206;p24"/>
          <p:cNvGrpSpPr/>
          <p:nvPr/>
        </p:nvGrpSpPr>
        <p:grpSpPr>
          <a:xfrm>
            <a:off x="4625" y="0"/>
            <a:ext cx="9144000" cy="5143500"/>
            <a:chOff x="4625" y="0"/>
            <a:chExt cx="9144000" cy="5143500"/>
          </a:xfrm>
        </p:grpSpPr>
        <p:sp>
          <p:nvSpPr>
            <p:cNvPr id="207" name="Google Shape;207;p24"/>
            <p:cNvSpPr/>
            <p:nvPr/>
          </p:nvSpPr>
          <p:spPr>
            <a:xfrm>
              <a:off x="4625" y="0"/>
              <a:ext cx="9144000" cy="51435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4"/>
            <p:cNvSpPr/>
            <p:nvPr/>
          </p:nvSpPr>
          <p:spPr>
            <a:xfrm>
              <a:off x="4625" y="0"/>
              <a:ext cx="9144000" cy="5394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4"/>
            <p:cNvSpPr/>
            <p:nvPr/>
          </p:nvSpPr>
          <p:spPr>
            <a:xfrm>
              <a:off x="157550" y="195600"/>
              <a:ext cx="148200" cy="148200"/>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4"/>
            <p:cNvSpPr/>
            <p:nvPr/>
          </p:nvSpPr>
          <p:spPr>
            <a:xfrm>
              <a:off x="421175" y="195600"/>
              <a:ext cx="148200" cy="148200"/>
            </a:xfrm>
            <a:prstGeom prst="ellipse">
              <a:avLst/>
            </a:prstGeom>
            <a:solidFill>
              <a:schemeClr val="dk2"/>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1" name="Google Shape;211;p24"/>
          <p:cNvSpPr txBox="1">
            <a:spLocks noGrp="1"/>
          </p:cNvSpPr>
          <p:nvPr>
            <p:ph type="subTitle" idx="1"/>
          </p:nvPr>
        </p:nvSpPr>
        <p:spPr>
          <a:xfrm>
            <a:off x="4104000" y="3387600"/>
            <a:ext cx="3279600" cy="54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200"/>
              <a:buFont typeface="Poppins"/>
              <a:buNone/>
              <a:defRPr sz="2200" b="1">
                <a:solidFill>
                  <a:schemeClr val="lt1"/>
                </a:solidFill>
                <a:latin typeface="Roboto Mono"/>
                <a:ea typeface="Roboto Mono"/>
                <a:cs typeface="Roboto Mono"/>
                <a:sym typeface="Roboto Mono"/>
              </a:defRPr>
            </a:lvl1pPr>
            <a:lvl2pPr lvl="1" rtl="0">
              <a:lnSpc>
                <a:spcPct val="100000"/>
              </a:lnSpc>
              <a:spcBef>
                <a:spcPts val="1600"/>
              </a:spcBef>
              <a:spcAft>
                <a:spcPts val="0"/>
              </a:spcAft>
              <a:buSzPts val="2200"/>
              <a:buNone/>
              <a:defRPr sz="2200"/>
            </a:lvl2pPr>
            <a:lvl3pPr lvl="2" rtl="0">
              <a:lnSpc>
                <a:spcPct val="100000"/>
              </a:lnSpc>
              <a:spcBef>
                <a:spcPts val="1600"/>
              </a:spcBef>
              <a:spcAft>
                <a:spcPts val="0"/>
              </a:spcAft>
              <a:buSzPts val="2200"/>
              <a:buNone/>
              <a:defRPr sz="2200"/>
            </a:lvl3pPr>
            <a:lvl4pPr lvl="3" rtl="0">
              <a:lnSpc>
                <a:spcPct val="100000"/>
              </a:lnSpc>
              <a:spcBef>
                <a:spcPts val="1600"/>
              </a:spcBef>
              <a:spcAft>
                <a:spcPts val="0"/>
              </a:spcAft>
              <a:buSzPts val="2200"/>
              <a:buNone/>
              <a:defRPr sz="2200"/>
            </a:lvl4pPr>
            <a:lvl5pPr lvl="4" rtl="0">
              <a:lnSpc>
                <a:spcPct val="100000"/>
              </a:lnSpc>
              <a:spcBef>
                <a:spcPts val="1600"/>
              </a:spcBef>
              <a:spcAft>
                <a:spcPts val="0"/>
              </a:spcAft>
              <a:buSzPts val="2200"/>
              <a:buNone/>
              <a:defRPr sz="2200"/>
            </a:lvl5pPr>
            <a:lvl6pPr lvl="5" rtl="0">
              <a:lnSpc>
                <a:spcPct val="100000"/>
              </a:lnSpc>
              <a:spcBef>
                <a:spcPts val="1600"/>
              </a:spcBef>
              <a:spcAft>
                <a:spcPts val="0"/>
              </a:spcAft>
              <a:buSzPts val="2200"/>
              <a:buNone/>
              <a:defRPr sz="2200"/>
            </a:lvl6pPr>
            <a:lvl7pPr lvl="6" rtl="0">
              <a:lnSpc>
                <a:spcPct val="100000"/>
              </a:lnSpc>
              <a:spcBef>
                <a:spcPts val="1600"/>
              </a:spcBef>
              <a:spcAft>
                <a:spcPts val="0"/>
              </a:spcAft>
              <a:buSzPts val="2200"/>
              <a:buNone/>
              <a:defRPr sz="2200"/>
            </a:lvl7pPr>
            <a:lvl8pPr lvl="7" rtl="0">
              <a:lnSpc>
                <a:spcPct val="100000"/>
              </a:lnSpc>
              <a:spcBef>
                <a:spcPts val="1600"/>
              </a:spcBef>
              <a:spcAft>
                <a:spcPts val="0"/>
              </a:spcAft>
              <a:buSzPts val="2200"/>
              <a:buNone/>
              <a:defRPr sz="2200"/>
            </a:lvl8pPr>
            <a:lvl9pPr lvl="8" rtl="0">
              <a:lnSpc>
                <a:spcPct val="100000"/>
              </a:lnSpc>
              <a:spcBef>
                <a:spcPts val="1600"/>
              </a:spcBef>
              <a:spcAft>
                <a:spcPts val="1600"/>
              </a:spcAft>
              <a:buSzPts val="2200"/>
              <a:buNone/>
              <a:defRPr sz="2200"/>
            </a:lvl9pPr>
          </a:lstStyle>
          <a:p>
            <a:endParaRPr/>
          </a:p>
        </p:txBody>
      </p:sp>
      <p:sp>
        <p:nvSpPr>
          <p:cNvPr id="212" name="Google Shape;212;p24"/>
          <p:cNvSpPr txBox="1">
            <a:spLocks noGrp="1"/>
          </p:cNvSpPr>
          <p:nvPr>
            <p:ph type="subTitle" idx="2"/>
          </p:nvPr>
        </p:nvSpPr>
        <p:spPr>
          <a:xfrm>
            <a:off x="720000" y="1834198"/>
            <a:ext cx="5421300" cy="94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0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8"/>
        <p:cNvGrpSpPr/>
        <p:nvPr/>
      </p:nvGrpSpPr>
      <p:grpSpPr>
        <a:xfrm>
          <a:off x="0" y="0"/>
          <a:ext cx="0" cy="0"/>
          <a:chOff x="0" y="0"/>
          <a:chExt cx="0" cy="0"/>
        </a:xfrm>
      </p:grpSpPr>
      <p:grpSp>
        <p:nvGrpSpPr>
          <p:cNvPr id="39" name="Google Shape;39;p6"/>
          <p:cNvGrpSpPr/>
          <p:nvPr/>
        </p:nvGrpSpPr>
        <p:grpSpPr>
          <a:xfrm>
            <a:off x="4625" y="0"/>
            <a:ext cx="9144000" cy="5143500"/>
            <a:chOff x="4625" y="0"/>
            <a:chExt cx="9144000" cy="5143500"/>
          </a:xfrm>
        </p:grpSpPr>
        <p:sp>
          <p:nvSpPr>
            <p:cNvPr id="40" name="Google Shape;40;p6"/>
            <p:cNvSpPr/>
            <p:nvPr/>
          </p:nvSpPr>
          <p:spPr>
            <a:xfrm>
              <a:off x="4625" y="0"/>
              <a:ext cx="9144000" cy="51435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6"/>
            <p:cNvSpPr/>
            <p:nvPr/>
          </p:nvSpPr>
          <p:spPr>
            <a:xfrm>
              <a:off x="4625" y="0"/>
              <a:ext cx="9144000" cy="5394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6"/>
            <p:cNvSpPr/>
            <p:nvPr/>
          </p:nvSpPr>
          <p:spPr>
            <a:xfrm>
              <a:off x="157550" y="195600"/>
              <a:ext cx="148200" cy="148200"/>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6"/>
            <p:cNvSpPr/>
            <p:nvPr/>
          </p:nvSpPr>
          <p:spPr>
            <a:xfrm>
              <a:off x="421175" y="195600"/>
              <a:ext cx="148200" cy="148200"/>
            </a:xfrm>
            <a:prstGeom prst="ellipse">
              <a:avLst/>
            </a:prstGeom>
            <a:solidFill>
              <a:schemeClr val="dk2"/>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 name="Google Shape;44;p6"/>
          <p:cNvSpPr txBox="1">
            <a:spLocks noGrp="1"/>
          </p:cNvSpPr>
          <p:nvPr>
            <p:ph type="title"/>
          </p:nvPr>
        </p:nvSpPr>
        <p:spPr>
          <a:xfrm>
            <a:off x="713225" y="590400"/>
            <a:ext cx="7717500" cy="637200"/>
          </a:xfrm>
          <a:prstGeom prst="rect">
            <a:avLst/>
          </a:prstGeom>
        </p:spPr>
        <p:txBody>
          <a:bodyPr spcFirstLastPara="1" wrap="square" lIns="91425" tIns="91425" rIns="91425" bIns="91425" anchor="t" anchorCtr="0">
            <a:noAutofit/>
          </a:bodyPr>
          <a:lstStyle>
            <a:lvl1pPr lvl="0">
              <a:spcBef>
                <a:spcPts val="0"/>
              </a:spcBef>
              <a:spcAft>
                <a:spcPts val="0"/>
              </a:spcAft>
              <a:buSzPts val="4000"/>
              <a:buNone/>
              <a:defRPr sz="3600"/>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5"/>
        <p:cNvGrpSpPr/>
        <p:nvPr/>
      </p:nvGrpSpPr>
      <p:grpSpPr>
        <a:xfrm>
          <a:off x="0" y="0"/>
          <a:ext cx="0" cy="0"/>
          <a:chOff x="0" y="0"/>
          <a:chExt cx="0" cy="0"/>
        </a:xfrm>
      </p:grpSpPr>
      <p:sp>
        <p:nvSpPr>
          <p:cNvPr id="46" name="Google Shape;46;p7"/>
          <p:cNvSpPr/>
          <p:nvPr/>
        </p:nvSpPr>
        <p:spPr>
          <a:xfrm>
            <a:off x="6012000" y="0"/>
            <a:ext cx="3132000" cy="4600800"/>
          </a:xfrm>
          <a:prstGeom prst="rect">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 name="Google Shape;47;p7"/>
          <p:cNvGrpSpPr/>
          <p:nvPr/>
        </p:nvGrpSpPr>
        <p:grpSpPr>
          <a:xfrm>
            <a:off x="-62" y="-12"/>
            <a:ext cx="9144125" cy="5143500"/>
            <a:chOff x="4500" y="0"/>
            <a:chExt cx="9144125" cy="5143500"/>
          </a:xfrm>
        </p:grpSpPr>
        <p:sp>
          <p:nvSpPr>
            <p:cNvPr id="48" name="Google Shape;48;p7"/>
            <p:cNvSpPr/>
            <p:nvPr/>
          </p:nvSpPr>
          <p:spPr>
            <a:xfrm>
              <a:off x="8544700" y="4796400"/>
              <a:ext cx="148200" cy="148200"/>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7"/>
            <p:cNvSpPr/>
            <p:nvPr/>
          </p:nvSpPr>
          <p:spPr>
            <a:xfrm>
              <a:off x="4625" y="0"/>
              <a:ext cx="9144000" cy="51435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7"/>
            <p:cNvSpPr/>
            <p:nvPr/>
          </p:nvSpPr>
          <p:spPr>
            <a:xfrm>
              <a:off x="4500" y="4600800"/>
              <a:ext cx="9144000" cy="5394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a:off x="8808325" y="4796400"/>
              <a:ext cx="148200" cy="148200"/>
            </a:xfrm>
            <a:prstGeom prst="ellipse">
              <a:avLst/>
            </a:prstGeom>
            <a:solidFill>
              <a:schemeClr val="dk2"/>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692700" y="590400"/>
            <a:ext cx="4599300" cy="755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36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7"/>
          <p:cNvSpPr txBox="1">
            <a:spLocks noGrp="1"/>
          </p:cNvSpPr>
          <p:nvPr>
            <p:ph type="body" idx="1"/>
          </p:nvPr>
        </p:nvSpPr>
        <p:spPr>
          <a:xfrm>
            <a:off x="720000" y="1389600"/>
            <a:ext cx="4572000" cy="25380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2"/>
        </a:solidFill>
        <a:effectLst/>
      </p:bgPr>
    </p:bg>
    <p:spTree>
      <p:nvGrpSpPr>
        <p:cNvPr id="1" name="Shape 54"/>
        <p:cNvGrpSpPr/>
        <p:nvPr/>
      </p:nvGrpSpPr>
      <p:grpSpPr>
        <a:xfrm>
          <a:off x="0" y="0"/>
          <a:ext cx="0" cy="0"/>
          <a:chOff x="0" y="0"/>
          <a:chExt cx="0" cy="0"/>
        </a:xfrm>
      </p:grpSpPr>
      <p:grpSp>
        <p:nvGrpSpPr>
          <p:cNvPr id="55" name="Google Shape;55;p8"/>
          <p:cNvGrpSpPr/>
          <p:nvPr/>
        </p:nvGrpSpPr>
        <p:grpSpPr>
          <a:xfrm>
            <a:off x="4500" y="0"/>
            <a:ext cx="9144125" cy="5143500"/>
            <a:chOff x="4500" y="0"/>
            <a:chExt cx="9144125" cy="5143500"/>
          </a:xfrm>
        </p:grpSpPr>
        <p:sp>
          <p:nvSpPr>
            <p:cNvPr id="56" name="Google Shape;56;p8"/>
            <p:cNvSpPr/>
            <p:nvPr/>
          </p:nvSpPr>
          <p:spPr>
            <a:xfrm>
              <a:off x="4500" y="4600800"/>
              <a:ext cx="9144000" cy="5394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8"/>
            <p:cNvSpPr/>
            <p:nvPr/>
          </p:nvSpPr>
          <p:spPr>
            <a:xfrm>
              <a:off x="148275" y="4796400"/>
              <a:ext cx="148200" cy="148200"/>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a:off x="411900" y="4796400"/>
              <a:ext cx="148200" cy="148200"/>
            </a:xfrm>
            <a:prstGeom prst="ellipse">
              <a:avLst/>
            </a:prstGeom>
            <a:solidFill>
              <a:schemeClr val="dk2"/>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8"/>
            <p:cNvSpPr/>
            <p:nvPr/>
          </p:nvSpPr>
          <p:spPr>
            <a:xfrm>
              <a:off x="4625" y="0"/>
              <a:ext cx="9144000" cy="51435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8"/>
          <p:cNvSpPr txBox="1">
            <a:spLocks noGrp="1"/>
          </p:cNvSpPr>
          <p:nvPr>
            <p:ph type="title"/>
          </p:nvPr>
        </p:nvSpPr>
        <p:spPr>
          <a:xfrm>
            <a:off x="713225" y="539500"/>
            <a:ext cx="6144900" cy="40599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80"/>
        <p:cNvGrpSpPr/>
        <p:nvPr/>
      </p:nvGrpSpPr>
      <p:grpSpPr>
        <a:xfrm>
          <a:off x="0" y="0"/>
          <a:ext cx="0" cy="0"/>
          <a:chOff x="0" y="0"/>
          <a:chExt cx="0" cy="0"/>
        </a:xfrm>
      </p:grpSpPr>
      <p:grpSp>
        <p:nvGrpSpPr>
          <p:cNvPr id="81" name="Google Shape;81;p13"/>
          <p:cNvGrpSpPr/>
          <p:nvPr/>
        </p:nvGrpSpPr>
        <p:grpSpPr>
          <a:xfrm>
            <a:off x="4625" y="0"/>
            <a:ext cx="9144000" cy="5143500"/>
            <a:chOff x="4625" y="0"/>
            <a:chExt cx="9144000" cy="5143500"/>
          </a:xfrm>
        </p:grpSpPr>
        <p:sp>
          <p:nvSpPr>
            <p:cNvPr id="82" name="Google Shape;82;p13"/>
            <p:cNvSpPr/>
            <p:nvPr/>
          </p:nvSpPr>
          <p:spPr>
            <a:xfrm>
              <a:off x="8544700" y="4796400"/>
              <a:ext cx="148200" cy="148200"/>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3"/>
            <p:cNvSpPr/>
            <p:nvPr/>
          </p:nvSpPr>
          <p:spPr>
            <a:xfrm>
              <a:off x="4625" y="0"/>
              <a:ext cx="9144000" cy="51435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3"/>
            <p:cNvSpPr/>
            <p:nvPr/>
          </p:nvSpPr>
          <p:spPr>
            <a:xfrm>
              <a:off x="3852000" y="4600800"/>
              <a:ext cx="5296500" cy="5394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3"/>
            <p:cNvSpPr/>
            <p:nvPr/>
          </p:nvSpPr>
          <p:spPr>
            <a:xfrm>
              <a:off x="8808325" y="4796400"/>
              <a:ext cx="148200" cy="148200"/>
            </a:xfrm>
            <a:prstGeom prst="ellipse">
              <a:avLst/>
            </a:prstGeom>
            <a:solidFill>
              <a:schemeClr val="dk2"/>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6" name="Google Shape;86;p13"/>
          <p:cNvSpPr/>
          <p:nvPr/>
        </p:nvSpPr>
        <p:spPr>
          <a:xfrm>
            <a:off x="0" y="6125"/>
            <a:ext cx="3852000" cy="5143500"/>
          </a:xfrm>
          <a:prstGeom prst="rect">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3"/>
          <p:cNvSpPr txBox="1">
            <a:spLocks noGrp="1"/>
          </p:cNvSpPr>
          <p:nvPr>
            <p:ph type="title" hasCustomPrompt="1"/>
          </p:nvPr>
        </p:nvSpPr>
        <p:spPr>
          <a:xfrm>
            <a:off x="4457926" y="1056841"/>
            <a:ext cx="1978500" cy="835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4800"/>
              <a:buNone/>
              <a:defRPr sz="4000"/>
            </a:lvl1pPr>
            <a:lvl2pPr lvl="1" algn="ctr" rtl="0">
              <a:lnSpc>
                <a:spcPct val="100000"/>
              </a:lnSpc>
              <a:spcBef>
                <a:spcPts val="0"/>
              </a:spcBef>
              <a:spcAft>
                <a:spcPts val="0"/>
              </a:spcAft>
              <a:buSzPts val="4800"/>
              <a:buNone/>
              <a:defRPr sz="4800"/>
            </a:lvl2pPr>
            <a:lvl3pPr lvl="2" algn="ctr" rtl="0">
              <a:lnSpc>
                <a:spcPct val="100000"/>
              </a:lnSpc>
              <a:spcBef>
                <a:spcPts val="0"/>
              </a:spcBef>
              <a:spcAft>
                <a:spcPts val="0"/>
              </a:spcAft>
              <a:buSzPts val="4800"/>
              <a:buNone/>
              <a:defRPr sz="4800"/>
            </a:lvl3pPr>
            <a:lvl4pPr lvl="3" algn="ctr" rtl="0">
              <a:lnSpc>
                <a:spcPct val="100000"/>
              </a:lnSpc>
              <a:spcBef>
                <a:spcPts val="0"/>
              </a:spcBef>
              <a:spcAft>
                <a:spcPts val="0"/>
              </a:spcAft>
              <a:buSzPts val="4800"/>
              <a:buNone/>
              <a:defRPr sz="4800"/>
            </a:lvl4pPr>
            <a:lvl5pPr lvl="4" algn="ctr" rtl="0">
              <a:lnSpc>
                <a:spcPct val="100000"/>
              </a:lnSpc>
              <a:spcBef>
                <a:spcPts val="0"/>
              </a:spcBef>
              <a:spcAft>
                <a:spcPts val="0"/>
              </a:spcAft>
              <a:buSzPts val="4800"/>
              <a:buNone/>
              <a:defRPr sz="4800"/>
            </a:lvl5pPr>
            <a:lvl6pPr lvl="5" algn="ctr" rtl="0">
              <a:lnSpc>
                <a:spcPct val="100000"/>
              </a:lnSpc>
              <a:spcBef>
                <a:spcPts val="0"/>
              </a:spcBef>
              <a:spcAft>
                <a:spcPts val="0"/>
              </a:spcAft>
              <a:buSzPts val="4800"/>
              <a:buNone/>
              <a:defRPr sz="4800"/>
            </a:lvl6pPr>
            <a:lvl7pPr lvl="6" algn="ctr" rtl="0">
              <a:lnSpc>
                <a:spcPct val="100000"/>
              </a:lnSpc>
              <a:spcBef>
                <a:spcPts val="0"/>
              </a:spcBef>
              <a:spcAft>
                <a:spcPts val="0"/>
              </a:spcAft>
              <a:buSzPts val="4800"/>
              <a:buNone/>
              <a:defRPr sz="4800"/>
            </a:lvl7pPr>
            <a:lvl8pPr lvl="7" algn="ctr" rtl="0">
              <a:lnSpc>
                <a:spcPct val="100000"/>
              </a:lnSpc>
              <a:spcBef>
                <a:spcPts val="0"/>
              </a:spcBef>
              <a:spcAft>
                <a:spcPts val="0"/>
              </a:spcAft>
              <a:buSzPts val="4800"/>
              <a:buNone/>
              <a:defRPr sz="4800"/>
            </a:lvl8pPr>
            <a:lvl9pPr lvl="8" algn="ctr" rtl="0">
              <a:lnSpc>
                <a:spcPct val="100000"/>
              </a:lnSpc>
              <a:spcBef>
                <a:spcPts val="0"/>
              </a:spcBef>
              <a:spcAft>
                <a:spcPts val="0"/>
              </a:spcAft>
              <a:buSzPts val="4800"/>
              <a:buNone/>
              <a:defRPr sz="4800"/>
            </a:lvl9pPr>
          </a:lstStyle>
          <a:p>
            <a:r>
              <a:t>xx%</a:t>
            </a:r>
          </a:p>
        </p:txBody>
      </p:sp>
      <p:sp>
        <p:nvSpPr>
          <p:cNvPr id="88" name="Google Shape;88;p13"/>
          <p:cNvSpPr txBox="1">
            <a:spLocks noGrp="1"/>
          </p:cNvSpPr>
          <p:nvPr>
            <p:ph type="subTitle" idx="1"/>
          </p:nvPr>
        </p:nvSpPr>
        <p:spPr>
          <a:xfrm>
            <a:off x="4457926" y="1743513"/>
            <a:ext cx="1978500" cy="5040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800"/>
              <a:buFont typeface="Poppins"/>
              <a:buNone/>
              <a:defRPr b="1">
                <a:latin typeface="Roboto Mono"/>
                <a:ea typeface="Roboto Mono"/>
                <a:cs typeface="Roboto Mono"/>
                <a:sym typeface="Roboto Mono"/>
              </a:defRPr>
            </a:lvl1pPr>
            <a:lvl2pPr lvl="1">
              <a:lnSpc>
                <a:spcPct val="100000"/>
              </a:lnSpc>
              <a:spcBef>
                <a:spcPts val="1600"/>
              </a:spcBef>
              <a:spcAft>
                <a:spcPts val="0"/>
              </a:spcAft>
              <a:buSzPts val="1400"/>
              <a:buNone/>
              <a:defRPr/>
            </a:lvl2pPr>
            <a:lvl3pPr lvl="2">
              <a:lnSpc>
                <a:spcPct val="100000"/>
              </a:lnSpc>
              <a:spcBef>
                <a:spcPts val="1600"/>
              </a:spcBef>
              <a:spcAft>
                <a:spcPts val="0"/>
              </a:spcAft>
              <a:buSzPts val="1400"/>
              <a:buNone/>
              <a:defRPr/>
            </a:lvl3pPr>
            <a:lvl4pPr lvl="3">
              <a:lnSpc>
                <a:spcPct val="100000"/>
              </a:lnSpc>
              <a:spcBef>
                <a:spcPts val="1600"/>
              </a:spcBef>
              <a:spcAft>
                <a:spcPts val="0"/>
              </a:spcAft>
              <a:buSzPts val="1400"/>
              <a:buNone/>
              <a:defRPr/>
            </a:lvl4pPr>
            <a:lvl5pPr lvl="4">
              <a:lnSpc>
                <a:spcPct val="100000"/>
              </a:lnSpc>
              <a:spcBef>
                <a:spcPts val="1600"/>
              </a:spcBef>
              <a:spcAft>
                <a:spcPts val="0"/>
              </a:spcAft>
              <a:buSzPts val="1400"/>
              <a:buNone/>
              <a:defRPr/>
            </a:lvl5pPr>
            <a:lvl6pPr lvl="5">
              <a:lnSpc>
                <a:spcPct val="100000"/>
              </a:lnSpc>
              <a:spcBef>
                <a:spcPts val="1600"/>
              </a:spcBef>
              <a:spcAft>
                <a:spcPts val="0"/>
              </a:spcAft>
              <a:buSzPts val="1400"/>
              <a:buNone/>
              <a:defRPr/>
            </a:lvl6pPr>
            <a:lvl7pPr lvl="6">
              <a:lnSpc>
                <a:spcPct val="100000"/>
              </a:lnSpc>
              <a:spcBef>
                <a:spcPts val="1600"/>
              </a:spcBef>
              <a:spcAft>
                <a:spcPts val="0"/>
              </a:spcAft>
              <a:buSzPts val="1400"/>
              <a:buNone/>
              <a:defRPr/>
            </a:lvl7pPr>
            <a:lvl8pPr lvl="7">
              <a:lnSpc>
                <a:spcPct val="100000"/>
              </a:lnSpc>
              <a:spcBef>
                <a:spcPts val="1600"/>
              </a:spcBef>
              <a:spcAft>
                <a:spcPts val="0"/>
              </a:spcAft>
              <a:buSzPts val="1400"/>
              <a:buNone/>
              <a:defRPr/>
            </a:lvl8pPr>
            <a:lvl9pPr lvl="8">
              <a:lnSpc>
                <a:spcPct val="100000"/>
              </a:lnSpc>
              <a:spcBef>
                <a:spcPts val="1600"/>
              </a:spcBef>
              <a:spcAft>
                <a:spcPts val="1600"/>
              </a:spcAft>
              <a:buSzPts val="1400"/>
              <a:buNone/>
              <a:defRPr/>
            </a:lvl9pPr>
          </a:lstStyle>
          <a:p>
            <a:endParaRPr/>
          </a:p>
        </p:txBody>
      </p:sp>
      <p:sp>
        <p:nvSpPr>
          <p:cNvPr id="89" name="Google Shape;89;p13"/>
          <p:cNvSpPr txBox="1">
            <a:spLocks noGrp="1"/>
          </p:cNvSpPr>
          <p:nvPr>
            <p:ph type="title" idx="2" hasCustomPrompt="1"/>
          </p:nvPr>
        </p:nvSpPr>
        <p:spPr>
          <a:xfrm>
            <a:off x="6570066" y="1056841"/>
            <a:ext cx="1978500" cy="835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4800"/>
              <a:buNone/>
              <a:defRPr sz="4000"/>
            </a:lvl1pPr>
            <a:lvl2pPr lvl="1" algn="ctr" rtl="0">
              <a:lnSpc>
                <a:spcPct val="100000"/>
              </a:lnSpc>
              <a:spcBef>
                <a:spcPts val="0"/>
              </a:spcBef>
              <a:spcAft>
                <a:spcPts val="0"/>
              </a:spcAft>
              <a:buSzPts val="4800"/>
              <a:buNone/>
              <a:defRPr sz="4800"/>
            </a:lvl2pPr>
            <a:lvl3pPr lvl="2" algn="ctr" rtl="0">
              <a:lnSpc>
                <a:spcPct val="100000"/>
              </a:lnSpc>
              <a:spcBef>
                <a:spcPts val="0"/>
              </a:spcBef>
              <a:spcAft>
                <a:spcPts val="0"/>
              </a:spcAft>
              <a:buSzPts val="4800"/>
              <a:buNone/>
              <a:defRPr sz="4800"/>
            </a:lvl3pPr>
            <a:lvl4pPr lvl="3" algn="ctr" rtl="0">
              <a:lnSpc>
                <a:spcPct val="100000"/>
              </a:lnSpc>
              <a:spcBef>
                <a:spcPts val="0"/>
              </a:spcBef>
              <a:spcAft>
                <a:spcPts val="0"/>
              </a:spcAft>
              <a:buSzPts val="4800"/>
              <a:buNone/>
              <a:defRPr sz="4800"/>
            </a:lvl4pPr>
            <a:lvl5pPr lvl="4" algn="ctr" rtl="0">
              <a:lnSpc>
                <a:spcPct val="100000"/>
              </a:lnSpc>
              <a:spcBef>
                <a:spcPts val="0"/>
              </a:spcBef>
              <a:spcAft>
                <a:spcPts val="0"/>
              </a:spcAft>
              <a:buSzPts val="4800"/>
              <a:buNone/>
              <a:defRPr sz="4800"/>
            </a:lvl5pPr>
            <a:lvl6pPr lvl="5" algn="ctr" rtl="0">
              <a:lnSpc>
                <a:spcPct val="100000"/>
              </a:lnSpc>
              <a:spcBef>
                <a:spcPts val="0"/>
              </a:spcBef>
              <a:spcAft>
                <a:spcPts val="0"/>
              </a:spcAft>
              <a:buSzPts val="4800"/>
              <a:buNone/>
              <a:defRPr sz="4800"/>
            </a:lvl6pPr>
            <a:lvl7pPr lvl="6" algn="ctr" rtl="0">
              <a:lnSpc>
                <a:spcPct val="100000"/>
              </a:lnSpc>
              <a:spcBef>
                <a:spcPts val="0"/>
              </a:spcBef>
              <a:spcAft>
                <a:spcPts val="0"/>
              </a:spcAft>
              <a:buSzPts val="4800"/>
              <a:buNone/>
              <a:defRPr sz="4800"/>
            </a:lvl7pPr>
            <a:lvl8pPr lvl="7" algn="ctr" rtl="0">
              <a:lnSpc>
                <a:spcPct val="100000"/>
              </a:lnSpc>
              <a:spcBef>
                <a:spcPts val="0"/>
              </a:spcBef>
              <a:spcAft>
                <a:spcPts val="0"/>
              </a:spcAft>
              <a:buSzPts val="4800"/>
              <a:buNone/>
              <a:defRPr sz="4800"/>
            </a:lvl8pPr>
            <a:lvl9pPr lvl="8" algn="ctr" rtl="0">
              <a:lnSpc>
                <a:spcPct val="100000"/>
              </a:lnSpc>
              <a:spcBef>
                <a:spcPts val="0"/>
              </a:spcBef>
              <a:spcAft>
                <a:spcPts val="0"/>
              </a:spcAft>
              <a:buSzPts val="4800"/>
              <a:buNone/>
              <a:defRPr sz="4800"/>
            </a:lvl9pPr>
          </a:lstStyle>
          <a:p>
            <a:r>
              <a:t>xx%</a:t>
            </a:r>
          </a:p>
        </p:txBody>
      </p:sp>
      <p:sp>
        <p:nvSpPr>
          <p:cNvPr id="90" name="Google Shape;90;p13"/>
          <p:cNvSpPr txBox="1">
            <a:spLocks noGrp="1"/>
          </p:cNvSpPr>
          <p:nvPr>
            <p:ph type="subTitle" idx="3"/>
          </p:nvPr>
        </p:nvSpPr>
        <p:spPr>
          <a:xfrm>
            <a:off x="6570066" y="1743513"/>
            <a:ext cx="1978500" cy="50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Font typeface="Poppins"/>
              <a:buNone/>
              <a:defRPr b="1">
                <a:latin typeface="Roboto Mono"/>
                <a:ea typeface="Roboto Mono"/>
                <a:cs typeface="Roboto Mono"/>
                <a:sym typeface="Roboto Mono"/>
              </a:defRPr>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91" name="Google Shape;91;p13"/>
          <p:cNvSpPr txBox="1">
            <a:spLocks noGrp="1"/>
          </p:cNvSpPr>
          <p:nvPr>
            <p:ph type="title" idx="4" hasCustomPrompt="1"/>
          </p:nvPr>
        </p:nvSpPr>
        <p:spPr>
          <a:xfrm>
            <a:off x="4457926" y="2536391"/>
            <a:ext cx="1978500" cy="835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4800"/>
              <a:buNone/>
              <a:defRPr sz="4000"/>
            </a:lvl1pPr>
            <a:lvl2pPr lvl="1" algn="ctr" rtl="0">
              <a:lnSpc>
                <a:spcPct val="100000"/>
              </a:lnSpc>
              <a:spcBef>
                <a:spcPts val="0"/>
              </a:spcBef>
              <a:spcAft>
                <a:spcPts val="0"/>
              </a:spcAft>
              <a:buSzPts val="4800"/>
              <a:buNone/>
              <a:defRPr sz="4800"/>
            </a:lvl2pPr>
            <a:lvl3pPr lvl="2" algn="ctr" rtl="0">
              <a:lnSpc>
                <a:spcPct val="100000"/>
              </a:lnSpc>
              <a:spcBef>
                <a:spcPts val="0"/>
              </a:spcBef>
              <a:spcAft>
                <a:spcPts val="0"/>
              </a:spcAft>
              <a:buSzPts val="4800"/>
              <a:buNone/>
              <a:defRPr sz="4800"/>
            </a:lvl3pPr>
            <a:lvl4pPr lvl="3" algn="ctr" rtl="0">
              <a:lnSpc>
                <a:spcPct val="100000"/>
              </a:lnSpc>
              <a:spcBef>
                <a:spcPts val="0"/>
              </a:spcBef>
              <a:spcAft>
                <a:spcPts val="0"/>
              </a:spcAft>
              <a:buSzPts val="4800"/>
              <a:buNone/>
              <a:defRPr sz="4800"/>
            </a:lvl4pPr>
            <a:lvl5pPr lvl="4" algn="ctr" rtl="0">
              <a:lnSpc>
                <a:spcPct val="100000"/>
              </a:lnSpc>
              <a:spcBef>
                <a:spcPts val="0"/>
              </a:spcBef>
              <a:spcAft>
                <a:spcPts val="0"/>
              </a:spcAft>
              <a:buSzPts val="4800"/>
              <a:buNone/>
              <a:defRPr sz="4800"/>
            </a:lvl5pPr>
            <a:lvl6pPr lvl="5" algn="ctr" rtl="0">
              <a:lnSpc>
                <a:spcPct val="100000"/>
              </a:lnSpc>
              <a:spcBef>
                <a:spcPts val="0"/>
              </a:spcBef>
              <a:spcAft>
                <a:spcPts val="0"/>
              </a:spcAft>
              <a:buSzPts val="4800"/>
              <a:buNone/>
              <a:defRPr sz="4800"/>
            </a:lvl6pPr>
            <a:lvl7pPr lvl="6" algn="ctr" rtl="0">
              <a:lnSpc>
                <a:spcPct val="100000"/>
              </a:lnSpc>
              <a:spcBef>
                <a:spcPts val="0"/>
              </a:spcBef>
              <a:spcAft>
                <a:spcPts val="0"/>
              </a:spcAft>
              <a:buSzPts val="4800"/>
              <a:buNone/>
              <a:defRPr sz="4800"/>
            </a:lvl7pPr>
            <a:lvl8pPr lvl="7" algn="ctr" rtl="0">
              <a:lnSpc>
                <a:spcPct val="100000"/>
              </a:lnSpc>
              <a:spcBef>
                <a:spcPts val="0"/>
              </a:spcBef>
              <a:spcAft>
                <a:spcPts val="0"/>
              </a:spcAft>
              <a:buSzPts val="4800"/>
              <a:buNone/>
              <a:defRPr sz="4800"/>
            </a:lvl8pPr>
            <a:lvl9pPr lvl="8" algn="ctr" rtl="0">
              <a:lnSpc>
                <a:spcPct val="100000"/>
              </a:lnSpc>
              <a:spcBef>
                <a:spcPts val="0"/>
              </a:spcBef>
              <a:spcAft>
                <a:spcPts val="0"/>
              </a:spcAft>
              <a:buSzPts val="4800"/>
              <a:buNone/>
              <a:defRPr sz="4800"/>
            </a:lvl9pPr>
          </a:lstStyle>
          <a:p>
            <a:r>
              <a:t>xx%</a:t>
            </a:r>
          </a:p>
        </p:txBody>
      </p:sp>
      <p:sp>
        <p:nvSpPr>
          <p:cNvPr id="92" name="Google Shape;92;p13"/>
          <p:cNvSpPr txBox="1">
            <a:spLocks noGrp="1"/>
          </p:cNvSpPr>
          <p:nvPr>
            <p:ph type="subTitle" idx="5"/>
          </p:nvPr>
        </p:nvSpPr>
        <p:spPr>
          <a:xfrm>
            <a:off x="4457926" y="3223063"/>
            <a:ext cx="1978500" cy="50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Font typeface="Poppins"/>
              <a:buNone/>
              <a:defRPr b="1">
                <a:latin typeface="Roboto Mono"/>
                <a:ea typeface="Roboto Mono"/>
                <a:cs typeface="Roboto Mono"/>
                <a:sym typeface="Roboto Mono"/>
              </a:defRPr>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93" name="Google Shape;93;p13"/>
          <p:cNvSpPr txBox="1">
            <a:spLocks noGrp="1"/>
          </p:cNvSpPr>
          <p:nvPr>
            <p:ph type="title" idx="6" hasCustomPrompt="1"/>
          </p:nvPr>
        </p:nvSpPr>
        <p:spPr>
          <a:xfrm>
            <a:off x="6570066" y="2536391"/>
            <a:ext cx="1978500" cy="835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4800"/>
              <a:buNone/>
              <a:defRPr sz="4000"/>
            </a:lvl1pPr>
            <a:lvl2pPr lvl="1" algn="ctr" rtl="0">
              <a:lnSpc>
                <a:spcPct val="100000"/>
              </a:lnSpc>
              <a:spcBef>
                <a:spcPts val="0"/>
              </a:spcBef>
              <a:spcAft>
                <a:spcPts val="0"/>
              </a:spcAft>
              <a:buSzPts val="4800"/>
              <a:buNone/>
              <a:defRPr sz="4800"/>
            </a:lvl2pPr>
            <a:lvl3pPr lvl="2" algn="ctr" rtl="0">
              <a:lnSpc>
                <a:spcPct val="100000"/>
              </a:lnSpc>
              <a:spcBef>
                <a:spcPts val="0"/>
              </a:spcBef>
              <a:spcAft>
                <a:spcPts val="0"/>
              </a:spcAft>
              <a:buSzPts val="4800"/>
              <a:buNone/>
              <a:defRPr sz="4800"/>
            </a:lvl3pPr>
            <a:lvl4pPr lvl="3" algn="ctr" rtl="0">
              <a:lnSpc>
                <a:spcPct val="100000"/>
              </a:lnSpc>
              <a:spcBef>
                <a:spcPts val="0"/>
              </a:spcBef>
              <a:spcAft>
                <a:spcPts val="0"/>
              </a:spcAft>
              <a:buSzPts val="4800"/>
              <a:buNone/>
              <a:defRPr sz="4800"/>
            </a:lvl4pPr>
            <a:lvl5pPr lvl="4" algn="ctr" rtl="0">
              <a:lnSpc>
                <a:spcPct val="100000"/>
              </a:lnSpc>
              <a:spcBef>
                <a:spcPts val="0"/>
              </a:spcBef>
              <a:spcAft>
                <a:spcPts val="0"/>
              </a:spcAft>
              <a:buSzPts val="4800"/>
              <a:buNone/>
              <a:defRPr sz="4800"/>
            </a:lvl5pPr>
            <a:lvl6pPr lvl="5" algn="ctr" rtl="0">
              <a:lnSpc>
                <a:spcPct val="100000"/>
              </a:lnSpc>
              <a:spcBef>
                <a:spcPts val="0"/>
              </a:spcBef>
              <a:spcAft>
                <a:spcPts val="0"/>
              </a:spcAft>
              <a:buSzPts val="4800"/>
              <a:buNone/>
              <a:defRPr sz="4800"/>
            </a:lvl6pPr>
            <a:lvl7pPr lvl="6" algn="ctr" rtl="0">
              <a:lnSpc>
                <a:spcPct val="100000"/>
              </a:lnSpc>
              <a:spcBef>
                <a:spcPts val="0"/>
              </a:spcBef>
              <a:spcAft>
                <a:spcPts val="0"/>
              </a:spcAft>
              <a:buSzPts val="4800"/>
              <a:buNone/>
              <a:defRPr sz="4800"/>
            </a:lvl7pPr>
            <a:lvl8pPr lvl="7" algn="ctr" rtl="0">
              <a:lnSpc>
                <a:spcPct val="100000"/>
              </a:lnSpc>
              <a:spcBef>
                <a:spcPts val="0"/>
              </a:spcBef>
              <a:spcAft>
                <a:spcPts val="0"/>
              </a:spcAft>
              <a:buSzPts val="4800"/>
              <a:buNone/>
              <a:defRPr sz="4800"/>
            </a:lvl8pPr>
            <a:lvl9pPr lvl="8" algn="ctr" rtl="0">
              <a:lnSpc>
                <a:spcPct val="100000"/>
              </a:lnSpc>
              <a:spcBef>
                <a:spcPts val="0"/>
              </a:spcBef>
              <a:spcAft>
                <a:spcPts val="0"/>
              </a:spcAft>
              <a:buSzPts val="4800"/>
              <a:buNone/>
              <a:defRPr sz="4800"/>
            </a:lvl9pPr>
          </a:lstStyle>
          <a:p>
            <a:r>
              <a:t>xx%</a:t>
            </a:r>
          </a:p>
        </p:txBody>
      </p:sp>
      <p:sp>
        <p:nvSpPr>
          <p:cNvPr id="94" name="Google Shape;94;p13"/>
          <p:cNvSpPr txBox="1">
            <a:spLocks noGrp="1"/>
          </p:cNvSpPr>
          <p:nvPr>
            <p:ph type="subTitle" idx="7"/>
          </p:nvPr>
        </p:nvSpPr>
        <p:spPr>
          <a:xfrm>
            <a:off x="6570066" y="3223063"/>
            <a:ext cx="1978500" cy="50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Font typeface="Poppins"/>
              <a:buNone/>
              <a:defRPr b="1">
                <a:latin typeface="Roboto Mono"/>
                <a:ea typeface="Roboto Mono"/>
                <a:cs typeface="Roboto Mono"/>
                <a:sym typeface="Roboto Mono"/>
              </a:defRPr>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95" name="Google Shape;95;p13"/>
          <p:cNvSpPr txBox="1">
            <a:spLocks noGrp="1"/>
          </p:cNvSpPr>
          <p:nvPr>
            <p:ph type="title" idx="8"/>
          </p:nvPr>
        </p:nvSpPr>
        <p:spPr>
          <a:xfrm>
            <a:off x="720000" y="590400"/>
            <a:ext cx="2412000" cy="13017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4000"/>
              <a:buNone/>
              <a:defRPr sz="3600">
                <a:solidFill>
                  <a:schemeClr val="lt1"/>
                </a:solidFill>
              </a:defRPr>
            </a:lvl1pPr>
            <a:lvl2pPr lvl="1">
              <a:lnSpc>
                <a:spcPct val="100000"/>
              </a:lnSpc>
              <a:spcBef>
                <a:spcPts val="0"/>
              </a:spcBef>
              <a:spcAft>
                <a:spcPts val="0"/>
              </a:spcAft>
              <a:buSzPts val="4000"/>
              <a:buNone/>
              <a:defRPr>
                <a:latin typeface="Open Sans"/>
                <a:ea typeface="Open Sans"/>
                <a:cs typeface="Open Sans"/>
                <a:sym typeface="Open Sans"/>
              </a:defRPr>
            </a:lvl2pPr>
            <a:lvl3pPr lvl="2">
              <a:lnSpc>
                <a:spcPct val="100000"/>
              </a:lnSpc>
              <a:spcBef>
                <a:spcPts val="0"/>
              </a:spcBef>
              <a:spcAft>
                <a:spcPts val="0"/>
              </a:spcAft>
              <a:buSzPts val="4000"/>
              <a:buNone/>
              <a:defRPr>
                <a:latin typeface="Open Sans"/>
                <a:ea typeface="Open Sans"/>
                <a:cs typeface="Open Sans"/>
                <a:sym typeface="Open Sans"/>
              </a:defRPr>
            </a:lvl3pPr>
            <a:lvl4pPr lvl="3">
              <a:lnSpc>
                <a:spcPct val="100000"/>
              </a:lnSpc>
              <a:spcBef>
                <a:spcPts val="0"/>
              </a:spcBef>
              <a:spcAft>
                <a:spcPts val="0"/>
              </a:spcAft>
              <a:buSzPts val="4000"/>
              <a:buNone/>
              <a:defRPr>
                <a:latin typeface="Open Sans"/>
                <a:ea typeface="Open Sans"/>
                <a:cs typeface="Open Sans"/>
                <a:sym typeface="Open Sans"/>
              </a:defRPr>
            </a:lvl4pPr>
            <a:lvl5pPr lvl="4">
              <a:lnSpc>
                <a:spcPct val="100000"/>
              </a:lnSpc>
              <a:spcBef>
                <a:spcPts val="0"/>
              </a:spcBef>
              <a:spcAft>
                <a:spcPts val="0"/>
              </a:spcAft>
              <a:buSzPts val="4000"/>
              <a:buNone/>
              <a:defRPr>
                <a:latin typeface="Open Sans"/>
                <a:ea typeface="Open Sans"/>
                <a:cs typeface="Open Sans"/>
                <a:sym typeface="Open Sans"/>
              </a:defRPr>
            </a:lvl5pPr>
            <a:lvl6pPr lvl="5">
              <a:lnSpc>
                <a:spcPct val="100000"/>
              </a:lnSpc>
              <a:spcBef>
                <a:spcPts val="0"/>
              </a:spcBef>
              <a:spcAft>
                <a:spcPts val="0"/>
              </a:spcAft>
              <a:buSzPts val="4000"/>
              <a:buNone/>
              <a:defRPr>
                <a:latin typeface="Open Sans"/>
                <a:ea typeface="Open Sans"/>
                <a:cs typeface="Open Sans"/>
                <a:sym typeface="Open Sans"/>
              </a:defRPr>
            </a:lvl6pPr>
            <a:lvl7pPr lvl="6">
              <a:lnSpc>
                <a:spcPct val="100000"/>
              </a:lnSpc>
              <a:spcBef>
                <a:spcPts val="0"/>
              </a:spcBef>
              <a:spcAft>
                <a:spcPts val="0"/>
              </a:spcAft>
              <a:buSzPts val="4000"/>
              <a:buNone/>
              <a:defRPr>
                <a:latin typeface="Open Sans"/>
                <a:ea typeface="Open Sans"/>
                <a:cs typeface="Open Sans"/>
                <a:sym typeface="Open Sans"/>
              </a:defRPr>
            </a:lvl7pPr>
            <a:lvl8pPr lvl="7">
              <a:lnSpc>
                <a:spcPct val="100000"/>
              </a:lnSpc>
              <a:spcBef>
                <a:spcPts val="0"/>
              </a:spcBef>
              <a:spcAft>
                <a:spcPts val="0"/>
              </a:spcAft>
              <a:buSzPts val="4000"/>
              <a:buNone/>
              <a:defRPr>
                <a:latin typeface="Open Sans"/>
                <a:ea typeface="Open Sans"/>
                <a:cs typeface="Open Sans"/>
                <a:sym typeface="Open Sans"/>
              </a:defRPr>
            </a:lvl8pPr>
            <a:lvl9pPr lvl="8">
              <a:lnSpc>
                <a:spcPct val="100000"/>
              </a:lnSpc>
              <a:spcBef>
                <a:spcPts val="0"/>
              </a:spcBef>
              <a:spcAft>
                <a:spcPts val="0"/>
              </a:spcAft>
              <a:buSzPts val="4000"/>
              <a:buNone/>
              <a:defRPr>
                <a:latin typeface="Open Sans"/>
                <a:ea typeface="Open Sans"/>
                <a:cs typeface="Open Sans"/>
                <a:sym typeface="Open Sans"/>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body 1">
  <p:cSld name="CUSTOM_1">
    <p:spTree>
      <p:nvGrpSpPr>
        <p:cNvPr id="1" name="Shape 96"/>
        <p:cNvGrpSpPr/>
        <p:nvPr/>
      </p:nvGrpSpPr>
      <p:grpSpPr>
        <a:xfrm>
          <a:off x="0" y="0"/>
          <a:ext cx="0" cy="0"/>
          <a:chOff x="0" y="0"/>
          <a:chExt cx="0" cy="0"/>
        </a:xfrm>
      </p:grpSpPr>
      <p:grpSp>
        <p:nvGrpSpPr>
          <p:cNvPr id="97" name="Google Shape;97;p14"/>
          <p:cNvGrpSpPr/>
          <p:nvPr/>
        </p:nvGrpSpPr>
        <p:grpSpPr>
          <a:xfrm>
            <a:off x="-62" y="-12"/>
            <a:ext cx="9144125" cy="5143500"/>
            <a:chOff x="4500" y="0"/>
            <a:chExt cx="9144125" cy="5143500"/>
          </a:xfrm>
        </p:grpSpPr>
        <p:sp>
          <p:nvSpPr>
            <p:cNvPr id="98" name="Google Shape;98;p14"/>
            <p:cNvSpPr/>
            <p:nvPr/>
          </p:nvSpPr>
          <p:spPr>
            <a:xfrm>
              <a:off x="8544700" y="4796400"/>
              <a:ext cx="148200" cy="148200"/>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4"/>
            <p:cNvSpPr/>
            <p:nvPr/>
          </p:nvSpPr>
          <p:spPr>
            <a:xfrm>
              <a:off x="4625" y="0"/>
              <a:ext cx="9144000" cy="51435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4"/>
            <p:cNvSpPr/>
            <p:nvPr/>
          </p:nvSpPr>
          <p:spPr>
            <a:xfrm>
              <a:off x="4500" y="4600800"/>
              <a:ext cx="9144000" cy="5394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4"/>
            <p:cNvSpPr/>
            <p:nvPr/>
          </p:nvSpPr>
          <p:spPr>
            <a:xfrm>
              <a:off x="8808325" y="4796400"/>
              <a:ext cx="148200" cy="148200"/>
            </a:xfrm>
            <a:prstGeom prst="ellipse">
              <a:avLst/>
            </a:prstGeom>
            <a:solidFill>
              <a:schemeClr val="dk2"/>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 name="Google Shape;102;p14"/>
          <p:cNvSpPr txBox="1">
            <a:spLocks noGrp="1"/>
          </p:cNvSpPr>
          <p:nvPr>
            <p:ph type="title"/>
          </p:nvPr>
        </p:nvSpPr>
        <p:spPr>
          <a:xfrm>
            <a:off x="3852000" y="684000"/>
            <a:ext cx="4320000" cy="540000"/>
          </a:xfrm>
          <a:prstGeom prst="rect">
            <a:avLst/>
          </a:prstGeom>
        </p:spPr>
        <p:txBody>
          <a:bodyPr spcFirstLastPara="1" wrap="square" lIns="91425" tIns="91425" rIns="91425" bIns="91425" anchor="t" anchorCtr="0">
            <a:noAutofit/>
          </a:bodyPr>
          <a:lstStyle>
            <a:lvl1pPr lvl="0" rtl="0">
              <a:spcBef>
                <a:spcPts val="0"/>
              </a:spcBef>
              <a:spcAft>
                <a:spcPts val="0"/>
              </a:spcAft>
              <a:buSzPts val="4000"/>
              <a:buNone/>
              <a:defRPr sz="3600">
                <a:solidFill>
                  <a:schemeClr val="lt1"/>
                </a:solidFill>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a:p>
        </p:txBody>
      </p:sp>
      <p:sp>
        <p:nvSpPr>
          <p:cNvPr id="103" name="Google Shape;103;p14"/>
          <p:cNvSpPr txBox="1">
            <a:spLocks noGrp="1"/>
          </p:cNvSpPr>
          <p:nvPr>
            <p:ph type="body" idx="1"/>
          </p:nvPr>
        </p:nvSpPr>
        <p:spPr>
          <a:xfrm>
            <a:off x="5292000" y="1765500"/>
            <a:ext cx="2880000" cy="21003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sz="1400"/>
            </a:lvl1pPr>
            <a:lvl2pPr marL="914400" lvl="1" indent="-317500" rtl="0">
              <a:spcBef>
                <a:spcPts val="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body 2">
  <p:cSld name="CUSTOM_6">
    <p:spTree>
      <p:nvGrpSpPr>
        <p:cNvPr id="1" name="Shape 104"/>
        <p:cNvGrpSpPr/>
        <p:nvPr/>
      </p:nvGrpSpPr>
      <p:grpSpPr>
        <a:xfrm>
          <a:off x="0" y="0"/>
          <a:ext cx="0" cy="0"/>
          <a:chOff x="0" y="0"/>
          <a:chExt cx="0" cy="0"/>
        </a:xfrm>
      </p:grpSpPr>
      <p:grpSp>
        <p:nvGrpSpPr>
          <p:cNvPr id="105" name="Google Shape;105;p15"/>
          <p:cNvGrpSpPr/>
          <p:nvPr/>
        </p:nvGrpSpPr>
        <p:grpSpPr>
          <a:xfrm>
            <a:off x="4625" y="0"/>
            <a:ext cx="9144000" cy="5143500"/>
            <a:chOff x="4625" y="0"/>
            <a:chExt cx="9144000" cy="5143500"/>
          </a:xfrm>
        </p:grpSpPr>
        <p:sp>
          <p:nvSpPr>
            <p:cNvPr id="106" name="Google Shape;106;p15"/>
            <p:cNvSpPr/>
            <p:nvPr/>
          </p:nvSpPr>
          <p:spPr>
            <a:xfrm>
              <a:off x="4625" y="0"/>
              <a:ext cx="9144000" cy="51435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5"/>
            <p:cNvSpPr/>
            <p:nvPr/>
          </p:nvSpPr>
          <p:spPr>
            <a:xfrm>
              <a:off x="4625" y="0"/>
              <a:ext cx="9144000" cy="5394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5"/>
            <p:cNvSpPr/>
            <p:nvPr/>
          </p:nvSpPr>
          <p:spPr>
            <a:xfrm>
              <a:off x="157550" y="195600"/>
              <a:ext cx="148200" cy="148200"/>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5"/>
            <p:cNvSpPr/>
            <p:nvPr/>
          </p:nvSpPr>
          <p:spPr>
            <a:xfrm>
              <a:off x="421175" y="195600"/>
              <a:ext cx="148200" cy="148200"/>
            </a:xfrm>
            <a:prstGeom prst="ellipse">
              <a:avLst/>
            </a:prstGeom>
            <a:solidFill>
              <a:schemeClr val="dk2"/>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 name="Google Shape;110;p15"/>
          <p:cNvSpPr txBox="1">
            <a:spLocks noGrp="1"/>
          </p:cNvSpPr>
          <p:nvPr>
            <p:ph type="title"/>
          </p:nvPr>
        </p:nvSpPr>
        <p:spPr>
          <a:xfrm>
            <a:off x="720000" y="1224125"/>
            <a:ext cx="5292000" cy="540000"/>
          </a:xfrm>
          <a:prstGeom prst="rect">
            <a:avLst/>
          </a:prstGeom>
        </p:spPr>
        <p:txBody>
          <a:bodyPr spcFirstLastPara="1" wrap="square" lIns="91425" tIns="91425" rIns="91425" bIns="91425" anchor="ctr" anchorCtr="0">
            <a:noAutofit/>
          </a:bodyPr>
          <a:lstStyle>
            <a:lvl1pPr lvl="0" rtl="0">
              <a:spcBef>
                <a:spcPts val="0"/>
              </a:spcBef>
              <a:spcAft>
                <a:spcPts val="0"/>
              </a:spcAft>
              <a:buSzPts val="4200"/>
              <a:buNone/>
              <a:defRPr sz="3600">
                <a:solidFill>
                  <a:schemeClr val="lt1"/>
                </a:solidFill>
              </a:defRPr>
            </a:lvl1pPr>
            <a:lvl2pPr lvl="1" algn="r" rtl="0">
              <a:spcBef>
                <a:spcPts val="0"/>
              </a:spcBef>
              <a:spcAft>
                <a:spcPts val="0"/>
              </a:spcAft>
              <a:buSzPts val="4200"/>
              <a:buNone/>
              <a:defRPr sz="4200"/>
            </a:lvl2pPr>
            <a:lvl3pPr lvl="2" algn="r" rtl="0">
              <a:spcBef>
                <a:spcPts val="0"/>
              </a:spcBef>
              <a:spcAft>
                <a:spcPts val="0"/>
              </a:spcAft>
              <a:buSzPts val="4200"/>
              <a:buNone/>
              <a:defRPr sz="4200"/>
            </a:lvl3pPr>
            <a:lvl4pPr lvl="3" algn="r" rtl="0">
              <a:spcBef>
                <a:spcPts val="0"/>
              </a:spcBef>
              <a:spcAft>
                <a:spcPts val="0"/>
              </a:spcAft>
              <a:buSzPts val="4200"/>
              <a:buNone/>
              <a:defRPr sz="4200"/>
            </a:lvl4pPr>
            <a:lvl5pPr lvl="4" algn="r" rtl="0">
              <a:spcBef>
                <a:spcPts val="0"/>
              </a:spcBef>
              <a:spcAft>
                <a:spcPts val="0"/>
              </a:spcAft>
              <a:buSzPts val="4200"/>
              <a:buNone/>
              <a:defRPr sz="4200"/>
            </a:lvl5pPr>
            <a:lvl6pPr lvl="5" algn="r" rtl="0">
              <a:spcBef>
                <a:spcPts val="0"/>
              </a:spcBef>
              <a:spcAft>
                <a:spcPts val="0"/>
              </a:spcAft>
              <a:buSzPts val="4200"/>
              <a:buNone/>
              <a:defRPr sz="4200"/>
            </a:lvl6pPr>
            <a:lvl7pPr lvl="6" algn="r" rtl="0">
              <a:spcBef>
                <a:spcPts val="0"/>
              </a:spcBef>
              <a:spcAft>
                <a:spcPts val="0"/>
              </a:spcAft>
              <a:buSzPts val="4200"/>
              <a:buNone/>
              <a:defRPr sz="4200"/>
            </a:lvl7pPr>
            <a:lvl8pPr lvl="7" algn="r" rtl="0">
              <a:spcBef>
                <a:spcPts val="0"/>
              </a:spcBef>
              <a:spcAft>
                <a:spcPts val="0"/>
              </a:spcAft>
              <a:buSzPts val="4200"/>
              <a:buNone/>
              <a:defRPr sz="4200"/>
            </a:lvl8pPr>
            <a:lvl9pPr lvl="8" algn="r" rtl="0">
              <a:spcBef>
                <a:spcPts val="0"/>
              </a:spcBef>
              <a:spcAft>
                <a:spcPts val="0"/>
              </a:spcAft>
              <a:buSzPts val="4200"/>
              <a:buNone/>
              <a:defRPr sz="4200"/>
            </a:lvl9pPr>
          </a:lstStyle>
          <a:p>
            <a:endParaRPr/>
          </a:p>
        </p:txBody>
      </p:sp>
      <p:sp>
        <p:nvSpPr>
          <p:cNvPr id="111" name="Google Shape;111;p15"/>
          <p:cNvSpPr txBox="1">
            <a:spLocks noGrp="1"/>
          </p:cNvSpPr>
          <p:nvPr>
            <p:ph type="subTitle" idx="1"/>
          </p:nvPr>
        </p:nvSpPr>
        <p:spPr>
          <a:xfrm>
            <a:off x="972000" y="2307600"/>
            <a:ext cx="2880000" cy="1054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100"/>
              <a:buNone/>
              <a:defRPr sz="1400"/>
            </a:lvl1pPr>
            <a:lvl2pPr lvl="1" algn="r" rtl="0">
              <a:lnSpc>
                <a:spcPct val="100000"/>
              </a:lnSpc>
              <a:spcBef>
                <a:spcPts val="0"/>
              </a:spcBef>
              <a:spcAft>
                <a:spcPts val="0"/>
              </a:spcAft>
              <a:buSzPts val="2100"/>
              <a:buNone/>
              <a:defRPr sz="2100"/>
            </a:lvl2pPr>
            <a:lvl3pPr lvl="2" algn="r" rtl="0">
              <a:lnSpc>
                <a:spcPct val="100000"/>
              </a:lnSpc>
              <a:spcBef>
                <a:spcPts val="0"/>
              </a:spcBef>
              <a:spcAft>
                <a:spcPts val="0"/>
              </a:spcAft>
              <a:buSzPts val="2100"/>
              <a:buNone/>
              <a:defRPr sz="2100"/>
            </a:lvl3pPr>
            <a:lvl4pPr lvl="3" algn="r" rtl="0">
              <a:lnSpc>
                <a:spcPct val="100000"/>
              </a:lnSpc>
              <a:spcBef>
                <a:spcPts val="0"/>
              </a:spcBef>
              <a:spcAft>
                <a:spcPts val="0"/>
              </a:spcAft>
              <a:buSzPts val="2100"/>
              <a:buNone/>
              <a:defRPr sz="2100"/>
            </a:lvl4pPr>
            <a:lvl5pPr lvl="4" algn="r" rtl="0">
              <a:lnSpc>
                <a:spcPct val="100000"/>
              </a:lnSpc>
              <a:spcBef>
                <a:spcPts val="0"/>
              </a:spcBef>
              <a:spcAft>
                <a:spcPts val="0"/>
              </a:spcAft>
              <a:buSzPts val="2100"/>
              <a:buNone/>
              <a:defRPr sz="2100"/>
            </a:lvl5pPr>
            <a:lvl6pPr lvl="5" algn="r" rtl="0">
              <a:lnSpc>
                <a:spcPct val="100000"/>
              </a:lnSpc>
              <a:spcBef>
                <a:spcPts val="0"/>
              </a:spcBef>
              <a:spcAft>
                <a:spcPts val="0"/>
              </a:spcAft>
              <a:buSzPts val="2100"/>
              <a:buNone/>
              <a:defRPr sz="2100"/>
            </a:lvl6pPr>
            <a:lvl7pPr lvl="6" algn="r" rtl="0">
              <a:lnSpc>
                <a:spcPct val="100000"/>
              </a:lnSpc>
              <a:spcBef>
                <a:spcPts val="0"/>
              </a:spcBef>
              <a:spcAft>
                <a:spcPts val="0"/>
              </a:spcAft>
              <a:buSzPts val="2100"/>
              <a:buNone/>
              <a:defRPr sz="2100"/>
            </a:lvl7pPr>
            <a:lvl8pPr lvl="7" algn="r" rtl="0">
              <a:lnSpc>
                <a:spcPct val="100000"/>
              </a:lnSpc>
              <a:spcBef>
                <a:spcPts val="0"/>
              </a:spcBef>
              <a:spcAft>
                <a:spcPts val="0"/>
              </a:spcAft>
              <a:buSzPts val="2100"/>
              <a:buNone/>
              <a:defRPr sz="2100"/>
            </a:lvl8pPr>
            <a:lvl9pPr lvl="8" algn="r"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body 3">
  <p:cSld name="CUSTOM_8">
    <p:spTree>
      <p:nvGrpSpPr>
        <p:cNvPr id="1" name="Shape 112"/>
        <p:cNvGrpSpPr/>
        <p:nvPr/>
      </p:nvGrpSpPr>
      <p:grpSpPr>
        <a:xfrm>
          <a:off x="0" y="0"/>
          <a:ext cx="0" cy="0"/>
          <a:chOff x="0" y="0"/>
          <a:chExt cx="0" cy="0"/>
        </a:xfrm>
      </p:grpSpPr>
      <p:sp>
        <p:nvSpPr>
          <p:cNvPr id="113" name="Google Shape;113;p16"/>
          <p:cNvSpPr txBox="1">
            <a:spLocks noGrp="1"/>
          </p:cNvSpPr>
          <p:nvPr>
            <p:ph type="title"/>
          </p:nvPr>
        </p:nvSpPr>
        <p:spPr>
          <a:xfrm>
            <a:off x="4572000" y="3387600"/>
            <a:ext cx="4104000" cy="540000"/>
          </a:xfrm>
          <a:prstGeom prst="rect">
            <a:avLst/>
          </a:prstGeom>
        </p:spPr>
        <p:txBody>
          <a:bodyPr spcFirstLastPara="1" wrap="square" lIns="91425" tIns="91425" rIns="91425" bIns="91425" anchor="t" anchorCtr="0">
            <a:noAutofit/>
          </a:bodyPr>
          <a:lstStyle>
            <a:lvl1pPr lvl="0" rtl="0">
              <a:spcBef>
                <a:spcPts val="0"/>
              </a:spcBef>
              <a:spcAft>
                <a:spcPts val="0"/>
              </a:spcAft>
              <a:buSzPts val="4000"/>
              <a:buNone/>
              <a:defRPr sz="3600">
                <a:solidFill>
                  <a:schemeClr val="lt1"/>
                </a:solidFill>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a:p>
        </p:txBody>
      </p:sp>
      <p:sp>
        <p:nvSpPr>
          <p:cNvPr id="114" name="Google Shape;114;p16"/>
          <p:cNvSpPr txBox="1">
            <a:spLocks noGrp="1"/>
          </p:cNvSpPr>
          <p:nvPr>
            <p:ph type="subTitle" idx="1"/>
          </p:nvPr>
        </p:nvSpPr>
        <p:spPr>
          <a:xfrm>
            <a:off x="6012000" y="1227600"/>
            <a:ext cx="2412000" cy="2008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None/>
              <a:defRPr sz="1400"/>
            </a:lvl1pPr>
            <a:lvl2pPr lvl="1" algn="r" rtl="0">
              <a:lnSpc>
                <a:spcPct val="100000"/>
              </a:lnSpc>
              <a:spcBef>
                <a:spcPts val="0"/>
              </a:spcBef>
              <a:spcAft>
                <a:spcPts val="0"/>
              </a:spcAft>
              <a:buSzPts val="2100"/>
              <a:buNone/>
              <a:defRPr sz="2100"/>
            </a:lvl2pPr>
            <a:lvl3pPr lvl="2" algn="r" rtl="0">
              <a:lnSpc>
                <a:spcPct val="100000"/>
              </a:lnSpc>
              <a:spcBef>
                <a:spcPts val="0"/>
              </a:spcBef>
              <a:spcAft>
                <a:spcPts val="0"/>
              </a:spcAft>
              <a:buSzPts val="2100"/>
              <a:buNone/>
              <a:defRPr sz="2100"/>
            </a:lvl3pPr>
            <a:lvl4pPr lvl="3" algn="r" rtl="0">
              <a:lnSpc>
                <a:spcPct val="100000"/>
              </a:lnSpc>
              <a:spcBef>
                <a:spcPts val="0"/>
              </a:spcBef>
              <a:spcAft>
                <a:spcPts val="0"/>
              </a:spcAft>
              <a:buSzPts val="2100"/>
              <a:buNone/>
              <a:defRPr sz="2100"/>
            </a:lvl4pPr>
            <a:lvl5pPr lvl="4" algn="r" rtl="0">
              <a:lnSpc>
                <a:spcPct val="100000"/>
              </a:lnSpc>
              <a:spcBef>
                <a:spcPts val="0"/>
              </a:spcBef>
              <a:spcAft>
                <a:spcPts val="0"/>
              </a:spcAft>
              <a:buSzPts val="2100"/>
              <a:buNone/>
              <a:defRPr sz="2100"/>
            </a:lvl5pPr>
            <a:lvl6pPr lvl="5" algn="r" rtl="0">
              <a:lnSpc>
                <a:spcPct val="100000"/>
              </a:lnSpc>
              <a:spcBef>
                <a:spcPts val="0"/>
              </a:spcBef>
              <a:spcAft>
                <a:spcPts val="0"/>
              </a:spcAft>
              <a:buSzPts val="2100"/>
              <a:buNone/>
              <a:defRPr sz="2100"/>
            </a:lvl6pPr>
            <a:lvl7pPr lvl="6" algn="r" rtl="0">
              <a:lnSpc>
                <a:spcPct val="100000"/>
              </a:lnSpc>
              <a:spcBef>
                <a:spcPts val="0"/>
              </a:spcBef>
              <a:spcAft>
                <a:spcPts val="0"/>
              </a:spcAft>
              <a:buSzPts val="2100"/>
              <a:buNone/>
              <a:defRPr sz="2100"/>
            </a:lvl7pPr>
            <a:lvl8pPr lvl="7" algn="r" rtl="0">
              <a:lnSpc>
                <a:spcPct val="100000"/>
              </a:lnSpc>
              <a:spcBef>
                <a:spcPts val="0"/>
              </a:spcBef>
              <a:spcAft>
                <a:spcPts val="0"/>
              </a:spcAft>
              <a:buSzPts val="2100"/>
              <a:buNone/>
              <a:defRPr sz="2100"/>
            </a:lvl8pPr>
            <a:lvl9pPr lvl="8" algn="r" rtl="0">
              <a:lnSpc>
                <a:spcPct val="100000"/>
              </a:lnSpc>
              <a:spcBef>
                <a:spcPts val="0"/>
              </a:spcBef>
              <a:spcAft>
                <a:spcPts val="0"/>
              </a:spcAft>
              <a:buSzPts val="2100"/>
              <a:buNone/>
              <a:defRPr sz="2100"/>
            </a:lvl9pPr>
          </a:lstStyle>
          <a:p>
            <a:endParaRPr/>
          </a:p>
        </p:txBody>
      </p:sp>
      <p:grpSp>
        <p:nvGrpSpPr>
          <p:cNvPr id="115" name="Google Shape;115;p16"/>
          <p:cNvGrpSpPr/>
          <p:nvPr/>
        </p:nvGrpSpPr>
        <p:grpSpPr>
          <a:xfrm>
            <a:off x="4625" y="0"/>
            <a:ext cx="9144000" cy="5143500"/>
            <a:chOff x="4625" y="0"/>
            <a:chExt cx="9144000" cy="5143500"/>
          </a:xfrm>
        </p:grpSpPr>
        <p:sp>
          <p:nvSpPr>
            <p:cNvPr id="116" name="Google Shape;116;p16"/>
            <p:cNvSpPr/>
            <p:nvPr/>
          </p:nvSpPr>
          <p:spPr>
            <a:xfrm>
              <a:off x="4625" y="0"/>
              <a:ext cx="9144000" cy="51435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6"/>
            <p:cNvSpPr/>
            <p:nvPr/>
          </p:nvSpPr>
          <p:spPr>
            <a:xfrm>
              <a:off x="4625" y="0"/>
              <a:ext cx="9144000" cy="5394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6"/>
            <p:cNvSpPr/>
            <p:nvPr/>
          </p:nvSpPr>
          <p:spPr>
            <a:xfrm>
              <a:off x="8568125" y="195600"/>
              <a:ext cx="148200" cy="148200"/>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6"/>
            <p:cNvSpPr/>
            <p:nvPr/>
          </p:nvSpPr>
          <p:spPr>
            <a:xfrm>
              <a:off x="8831750" y="195600"/>
              <a:ext cx="148200" cy="148200"/>
            </a:xfrm>
            <a:prstGeom prst="ellipse">
              <a:avLst/>
            </a:prstGeom>
            <a:solidFill>
              <a:schemeClr val="dk2"/>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4782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4000"/>
              <a:buFont typeface="Roboto Mono"/>
              <a:buNone/>
              <a:defRPr sz="4000" b="1">
                <a:solidFill>
                  <a:schemeClr val="dk1"/>
                </a:solidFill>
                <a:latin typeface="Roboto Mono"/>
                <a:ea typeface="Roboto Mono"/>
                <a:cs typeface="Roboto Mono"/>
                <a:sym typeface="Roboto Mono"/>
              </a:defRPr>
            </a:lvl1pPr>
            <a:lvl2pPr lvl="1">
              <a:spcBef>
                <a:spcPts val="0"/>
              </a:spcBef>
              <a:spcAft>
                <a:spcPts val="0"/>
              </a:spcAft>
              <a:buClr>
                <a:schemeClr val="dk1"/>
              </a:buClr>
              <a:buSzPts val="4000"/>
              <a:buNone/>
              <a:defRPr sz="4000">
                <a:solidFill>
                  <a:schemeClr val="dk1"/>
                </a:solidFill>
              </a:defRPr>
            </a:lvl2pPr>
            <a:lvl3pPr lvl="2">
              <a:spcBef>
                <a:spcPts val="0"/>
              </a:spcBef>
              <a:spcAft>
                <a:spcPts val="0"/>
              </a:spcAft>
              <a:buClr>
                <a:schemeClr val="dk1"/>
              </a:buClr>
              <a:buSzPts val="4000"/>
              <a:buNone/>
              <a:defRPr sz="4000">
                <a:solidFill>
                  <a:schemeClr val="dk1"/>
                </a:solidFill>
              </a:defRPr>
            </a:lvl3pPr>
            <a:lvl4pPr lvl="3">
              <a:spcBef>
                <a:spcPts val="0"/>
              </a:spcBef>
              <a:spcAft>
                <a:spcPts val="0"/>
              </a:spcAft>
              <a:buClr>
                <a:schemeClr val="dk1"/>
              </a:buClr>
              <a:buSzPts val="4000"/>
              <a:buNone/>
              <a:defRPr sz="4000">
                <a:solidFill>
                  <a:schemeClr val="dk1"/>
                </a:solidFill>
              </a:defRPr>
            </a:lvl4pPr>
            <a:lvl5pPr lvl="4">
              <a:spcBef>
                <a:spcPts val="0"/>
              </a:spcBef>
              <a:spcAft>
                <a:spcPts val="0"/>
              </a:spcAft>
              <a:buClr>
                <a:schemeClr val="dk1"/>
              </a:buClr>
              <a:buSzPts val="4000"/>
              <a:buNone/>
              <a:defRPr sz="4000">
                <a:solidFill>
                  <a:schemeClr val="dk1"/>
                </a:solidFill>
              </a:defRPr>
            </a:lvl5pPr>
            <a:lvl6pPr lvl="5">
              <a:spcBef>
                <a:spcPts val="0"/>
              </a:spcBef>
              <a:spcAft>
                <a:spcPts val="0"/>
              </a:spcAft>
              <a:buClr>
                <a:schemeClr val="dk1"/>
              </a:buClr>
              <a:buSzPts val="4000"/>
              <a:buNone/>
              <a:defRPr sz="4000">
                <a:solidFill>
                  <a:schemeClr val="dk1"/>
                </a:solidFill>
              </a:defRPr>
            </a:lvl6pPr>
            <a:lvl7pPr lvl="6">
              <a:spcBef>
                <a:spcPts val="0"/>
              </a:spcBef>
              <a:spcAft>
                <a:spcPts val="0"/>
              </a:spcAft>
              <a:buClr>
                <a:schemeClr val="dk1"/>
              </a:buClr>
              <a:buSzPts val="4000"/>
              <a:buNone/>
              <a:defRPr sz="4000">
                <a:solidFill>
                  <a:schemeClr val="dk1"/>
                </a:solidFill>
              </a:defRPr>
            </a:lvl7pPr>
            <a:lvl8pPr lvl="7">
              <a:spcBef>
                <a:spcPts val="0"/>
              </a:spcBef>
              <a:spcAft>
                <a:spcPts val="0"/>
              </a:spcAft>
              <a:buClr>
                <a:schemeClr val="dk1"/>
              </a:buClr>
              <a:buSzPts val="4000"/>
              <a:buNone/>
              <a:defRPr sz="4000">
                <a:solidFill>
                  <a:schemeClr val="dk1"/>
                </a:solidFill>
              </a:defRPr>
            </a:lvl8pPr>
            <a:lvl9pPr lvl="8">
              <a:spcBef>
                <a:spcPts val="0"/>
              </a:spcBef>
              <a:spcAft>
                <a:spcPts val="0"/>
              </a:spcAft>
              <a:buClr>
                <a:schemeClr val="dk1"/>
              </a:buClr>
              <a:buSzPts val="4000"/>
              <a:buNone/>
              <a:defRPr sz="4000">
                <a:solidFill>
                  <a:schemeClr val="dk1"/>
                </a:solidFill>
              </a:defRPr>
            </a:lvl9pPr>
          </a:lstStyle>
          <a:p>
            <a:endParaRPr/>
          </a:p>
        </p:txBody>
      </p:sp>
      <p:sp>
        <p:nvSpPr>
          <p:cNvPr id="7" name="Google Shape;7;p1"/>
          <p:cNvSpPr txBox="1">
            <a:spLocks noGrp="1"/>
          </p:cNvSpPr>
          <p:nvPr>
            <p:ph type="body" idx="1"/>
          </p:nvPr>
        </p:nvSpPr>
        <p:spPr>
          <a:xfrm>
            <a:off x="713225" y="1152475"/>
            <a:ext cx="7717500" cy="34470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1"/>
              </a:buClr>
              <a:buSzPts val="1800"/>
              <a:buFont typeface="Inconsolata"/>
              <a:buChar char="●"/>
              <a:defRPr sz="1800">
                <a:solidFill>
                  <a:schemeClr val="dk1"/>
                </a:solidFill>
                <a:latin typeface="Inconsolata"/>
                <a:ea typeface="Inconsolata"/>
                <a:cs typeface="Inconsolata"/>
                <a:sym typeface="Inconsolata"/>
              </a:defRPr>
            </a:lvl1pPr>
            <a:lvl2pPr marL="914400" lvl="1" indent="-317500">
              <a:lnSpc>
                <a:spcPct val="100000"/>
              </a:lnSpc>
              <a:spcBef>
                <a:spcPts val="1600"/>
              </a:spcBef>
              <a:spcAft>
                <a:spcPts val="0"/>
              </a:spcAft>
              <a:buClr>
                <a:schemeClr val="dk1"/>
              </a:buClr>
              <a:buSzPts val="1400"/>
              <a:buFont typeface="Inconsolata"/>
              <a:buChar char="○"/>
              <a:defRPr>
                <a:solidFill>
                  <a:schemeClr val="dk1"/>
                </a:solidFill>
                <a:latin typeface="Inconsolata"/>
                <a:ea typeface="Inconsolata"/>
                <a:cs typeface="Inconsolata"/>
                <a:sym typeface="Inconsolata"/>
              </a:defRPr>
            </a:lvl2pPr>
            <a:lvl3pPr marL="1371600" lvl="2" indent="-317500">
              <a:lnSpc>
                <a:spcPct val="100000"/>
              </a:lnSpc>
              <a:spcBef>
                <a:spcPts val="1600"/>
              </a:spcBef>
              <a:spcAft>
                <a:spcPts val="0"/>
              </a:spcAft>
              <a:buClr>
                <a:schemeClr val="dk1"/>
              </a:buClr>
              <a:buSzPts val="1400"/>
              <a:buFont typeface="Inconsolata"/>
              <a:buChar char="■"/>
              <a:defRPr>
                <a:solidFill>
                  <a:schemeClr val="dk1"/>
                </a:solidFill>
                <a:latin typeface="Inconsolata"/>
                <a:ea typeface="Inconsolata"/>
                <a:cs typeface="Inconsolata"/>
                <a:sym typeface="Inconsolata"/>
              </a:defRPr>
            </a:lvl3pPr>
            <a:lvl4pPr marL="1828800" lvl="3" indent="-317500">
              <a:lnSpc>
                <a:spcPct val="100000"/>
              </a:lnSpc>
              <a:spcBef>
                <a:spcPts val="1600"/>
              </a:spcBef>
              <a:spcAft>
                <a:spcPts val="0"/>
              </a:spcAft>
              <a:buClr>
                <a:schemeClr val="dk1"/>
              </a:buClr>
              <a:buSzPts val="1400"/>
              <a:buFont typeface="Inconsolata"/>
              <a:buChar char="●"/>
              <a:defRPr>
                <a:solidFill>
                  <a:schemeClr val="dk1"/>
                </a:solidFill>
                <a:latin typeface="Inconsolata"/>
                <a:ea typeface="Inconsolata"/>
                <a:cs typeface="Inconsolata"/>
                <a:sym typeface="Inconsolata"/>
              </a:defRPr>
            </a:lvl4pPr>
            <a:lvl5pPr marL="2286000" lvl="4" indent="-317500">
              <a:lnSpc>
                <a:spcPct val="100000"/>
              </a:lnSpc>
              <a:spcBef>
                <a:spcPts val="1600"/>
              </a:spcBef>
              <a:spcAft>
                <a:spcPts val="0"/>
              </a:spcAft>
              <a:buClr>
                <a:schemeClr val="dk1"/>
              </a:buClr>
              <a:buSzPts val="1400"/>
              <a:buFont typeface="Inconsolata"/>
              <a:buChar char="○"/>
              <a:defRPr>
                <a:solidFill>
                  <a:schemeClr val="dk1"/>
                </a:solidFill>
                <a:latin typeface="Inconsolata"/>
                <a:ea typeface="Inconsolata"/>
                <a:cs typeface="Inconsolata"/>
                <a:sym typeface="Inconsolata"/>
              </a:defRPr>
            </a:lvl5pPr>
            <a:lvl6pPr marL="2743200" lvl="5" indent="-317500">
              <a:lnSpc>
                <a:spcPct val="100000"/>
              </a:lnSpc>
              <a:spcBef>
                <a:spcPts val="1600"/>
              </a:spcBef>
              <a:spcAft>
                <a:spcPts val="0"/>
              </a:spcAft>
              <a:buClr>
                <a:schemeClr val="dk1"/>
              </a:buClr>
              <a:buSzPts val="1400"/>
              <a:buFont typeface="Inconsolata"/>
              <a:buChar char="■"/>
              <a:defRPr>
                <a:solidFill>
                  <a:schemeClr val="dk1"/>
                </a:solidFill>
                <a:latin typeface="Inconsolata"/>
                <a:ea typeface="Inconsolata"/>
                <a:cs typeface="Inconsolata"/>
                <a:sym typeface="Inconsolata"/>
              </a:defRPr>
            </a:lvl6pPr>
            <a:lvl7pPr marL="3200400" lvl="6" indent="-317500">
              <a:lnSpc>
                <a:spcPct val="100000"/>
              </a:lnSpc>
              <a:spcBef>
                <a:spcPts val="1600"/>
              </a:spcBef>
              <a:spcAft>
                <a:spcPts val="0"/>
              </a:spcAft>
              <a:buClr>
                <a:schemeClr val="dk1"/>
              </a:buClr>
              <a:buSzPts val="1400"/>
              <a:buFont typeface="Inconsolata"/>
              <a:buChar char="●"/>
              <a:defRPr>
                <a:solidFill>
                  <a:schemeClr val="dk1"/>
                </a:solidFill>
                <a:latin typeface="Inconsolata"/>
                <a:ea typeface="Inconsolata"/>
                <a:cs typeface="Inconsolata"/>
                <a:sym typeface="Inconsolata"/>
              </a:defRPr>
            </a:lvl7pPr>
            <a:lvl8pPr marL="3657600" lvl="7" indent="-317500">
              <a:lnSpc>
                <a:spcPct val="100000"/>
              </a:lnSpc>
              <a:spcBef>
                <a:spcPts val="1600"/>
              </a:spcBef>
              <a:spcAft>
                <a:spcPts val="0"/>
              </a:spcAft>
              <a:buClr>
                <a:schemeClr val="dk1"/>
              </a:buClr>
              <a:buSzPts val="1400"/>
              <a:buFont typeface="Inconsolata"/>
              <a:buChar char="○"/>
              <a:defRPr>
                <a:solidFill>
                  <a:schemeClr val="dk1"/>
                </a:solidFill>
                <a:latin typeface="Inconsolata"/>
                <a:ea typeface="Inconsolata"/>
                <a:cs typeface="Inconsolata"/>
                <a:sym typeface="Inconsolata"/>
              </a:defRPr>
            </a:lvl8pPr>
            <a:lvl9pPr marL="4114800" lvl="8" indent="-317500">
              <a:lnSpc>
                <a:spcPct val="100000"/>
              </a:lnSpc>
              <a:spcBef>
                <a:spcPts val="1600"/>
              </a:spcBef>
              <a:spcAft>
                <a:spcPts val="1600"/>
              </a:spcAft>
              <a:buClr>
                <a:schemeClr val="dk1"/>
              </a:buClr>
              <a:buSzPts val="1400"/>
              <a:buFont typeface="Inconsolata"/>
              <a:buChar char="■"/>
              <a:defRPr>
                <a:solidFill>
                  <a:schemeClr val="dk1"/>
                </a:solidFill>
                <a:latin typeface="Inconsolata"/>
                <a:ea typeface="Inconsolata"/>
                <a:cs typeface="Inconsolata"/>
                <a:sym typeface="Inconsolata"/>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3" r:id="rId3"/>
    <p:sldLayoutId id="2147483654" r:id="rId4"/>
    <p:sldLayoutId id="2147483658" r:id="rId5"/>
    <p:sldLayoutId id="2147483659" r:id="rId6"/>
    <p:sldLayoutId id="2147483660" r:id="rId7"/>
    <p:sldLayoutId id="2147483661" r:id="rId8"/>
    <p:sldLayoutId id="2147483662" r:id="rId9"/>
    <p:sldLayoutId id="2147483666" r:id="rId10"/>
    <p:sldLayoutId id="214748367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openxmlformats.org/officeDocument/2006/relationships/slide" Target="slide7.xml"/><Relationship Id="rId3" Type="http://schemas.openxmlformats.org/officeDocument/2006/relationships/image" Target="../media/image2.png"/><Relationship Id="rId7" Type="http://schemas.openxmlformats.org/officeDocument/2006/relationships/slide" Target="slide4.xml"/><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slide" Target="slide3.xml"/><Relationship Id="rId5" Type="http://schemas.microsoft.com/office/2007/relationships/hdphoto" Target="../media/hdphoto1.wdp"/><Relationship Id="rId4" Type="http://schemas.openxmlformats.org/officeDocument/2006/relationships/image" Target="../media/image1.png"/><Relationship Id="rId9" Type="http://schemas.openxmlformats.org/officeDocument/2006/relationships/slide" Target="slide8.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microsoft.com/office/2007/relationships/hdphoto" Target="../media/hdphoto1.wdp"/></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4.xml"/><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5.xml"/><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6.xml"/><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7.xml"/><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8.xml"/><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9.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microsoft.com/office/2007/relationships/hdphoto" Target="../media/hdphoto1.wdp"/></Relationships>
</file>

<file path=ppt/slides/_rels/slide4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0.xml"/><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1.xml"/><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2.xml"/><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3.xml"/><Relationship Id="rId1" Type="http://schemas.openxmlformats.org/officeDocument/2006/relationships/slideLayout" Target="../slideLayouts/slideLayout11.xml"/></Relationships>
</file>

<file path=ppt/slides/_rels/slide4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4.xml"/><Relationship Id="rId1" Type="http://schemas.openxmlformats.org/officeDocument/2006/relationships/slideLayout" Target="../slideLayouts/slideLayout11.xml"/></Relationships>
</file>

<file path=ppt/slides/_rels/slide4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5.xml"/><Relationship Id="rId1" Type="http://schemas.openxmlformats.org/officeDocument/2006/relationships/slideLayout" Target="../slideLayouts/slideLayout11.xml"/></Relationships>
</file>

<file path=ppt/slides/_rels/slide4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6.xml"/><Relationship Id="rId1" Type="http://schemas.openxmlformats.org/officeDocument/2006/relationships/slideLayout" Target="../slideLayouts/slideLayout11.xml"/></Relationships>
</file>

<file path=ppt/slides/_rels/slide4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7.xml"/><Relationship Id="rId1" Type="http://schemas.openxmlformats.org/officeDocument/2006/relationships/slideLayout" Target="../slideLayouts/slideLayout11.xml"/></Relationships>
</file>

<file path=ppt/slides/_rels/slide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8.xml"/><Relationship Id="rId1" Type="http://schemas.openxmlformats.org/officeDocument/2006/relationships/slideLayout" Target="../slideLayouts/slideLayout9.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pic>
        <p:nvPicPr>
          <p:cNvPr id="6146" name="Picture 2" descr="Online food delivery services: Kerala eateries slam food apps, to have  'alternative plan' - The Financial Express"/>
          <p:cNvPicPr>
            <a:picLocks noChangeAspect="1" noChangeArrowheads="1"/>
          </p:cNvPicPr>
          <p:nvPr/>
        </p:nvPicPr>
        <p:blipFill>
          <a:blip r:embed="rId3">
            <a:duotone>
              <a:schemeClr val="bg2">
                <a:shade val="45000"/>
                <a:satMod val="135000"/>
              </a:schemeClr>
              <a:prstClr val="white"/>
            </a:duotone>
            <a:extLst>
              <a:ext uri="{BEBA8EAE-BF5A-486C-A8C5-ECC9F3942E4B}">
                <a14:imgProps xmlns:a14="http://schemas.microsoft.com/office/drawing/2010/main">
                  <a14:imgLayer r:embed="rId4">
                    <a14:imgEffect>
                      <a14:backgroundRemoval t="7500" b="92273" l="8788" r="90000">
                        <a14:foregroundMark x1="38333" y1="73409" x2="38182" y2="81591"/>
                        <a14:foregroundMark x1="76970" y1="73182" x2="75909" y2="80682"/>
                      </a14:backgroundRemoval>
                    </a14:imgEffect>
                  </a14:imgLayer>
                </a14:imgProps>
              </a:ext>
              <a:ext uri="{28A0092B-C50C-407E-A947-70E740481C1C}">
                <a14:useLocalDpi xmlns:a14="http://schemas.microsoft.com/office/drawing/2010/main" val="0"/>
              </a:ext>
            </a:extLst>
          </a:blip>
          <a:srcRect/>
          <a:stretch>
            <a:fillRect/>
          </a:stretch>
        </p:blipFill>
        <p:spPr bwMode="auto">
          <a:xfrm>
            <a:off x="1259632" y="762084"/>
            <a:ext cx="6840760" cy="4560507"/>
          </a:xfrm>
          <a:prstGeom prst="rect">
            <a:avLst/>
          </a:prstGeom>
          <a:noFill/>
          <a:extLst>
            <a:ext uri="{909E8E84-426E-40DD-AFC4-6F175D3DCCD1}">
              <a14:hiddenFill xmlns:a14="http://schemas.microsoft.com/office/drawing/2010/main">
                <a:solidFill>
                  <a:srgbClr val="FFFFFF"/>
                </a:solidFill>
              </a14:hiddenFill>
            </a:ext>
          </a:extLst>
        </p:spPr>
      </p:pic>
      <p:sp>
        <p:nvSpPr>
          <p:cNvPr id="243" name="Google Shape;243;p29"/>
          <p:cNvSpPr txBox="1">
            <a:spLocks noGrp="1"/>
          </p:cNvSpPr>
          <p:nvPr>
            <p:ph type="ctrTitle"/>
          </p:nvPr>
        </p:nvSpPr>
        <p:spPr>
          <a:xfrm>
            <a:off x="1705225" y="2407450"/>
            <a:ext cx="5746800" cy="958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sz="7200" dirty="0"/>
              <a:t>DIG IT DINER</a:t>
            </a:r>
            <a:endParaRPr sz="7200" dirty="0"/>
          </a:p>
        </p:txBody>
      </p:sp>
      <p:sp>
        <p:nvSpPr>
          <p:cNvPr id="244" name="Google Shape;244;p29"/>
          <p:cNvSpPr txBox="1">
            <a:spLocks noGrp="1"/>
          </p:cNvSpPr>
          <p:nvPr>
            <p:ph type="subTitle" idx="1"/>
          </p:nvPr>
        </p:nvSpPr>
        <p:spPr>
          <a:xfrm>
            <a:off x="2719075" y="3309700"/>
            <a:ext cx="3705900" cy="453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2000" b="1" dirty="0"/>
              <a:t>Food Delivery System</a:t>
            </a:r>
            <a:endParaRPr sz="20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33"/>
          <p:cNvSpPr/>
          <p:nvPr/>
        </p:nvSpPr>
        <p:spPr>
          <a:xfrm>
            <a:off x="3563888" y="1131590"/>
            <a:ext cx="5392800" cy="3600000"/>
          </a:xfrm>
          <a:prstGeom prst="rect">
            <a:avLst/>
          </a:prstGeom>
          <a:solidFill>
            <a:schemeClr val="dk2"/>
          </a:solidFill>
          <a:ln w="2857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3"/>
          <p:cNvSpPr txBox="1">
            <a:spLocks noGrp="1"/>
          </p:cNvSpPr>
          <p:nvPr>
            <p:ph type="subTitle" idx="2"/>
          </p:nvPr>
        </p:nvSpPr>
        <p:spPr>
          <a:xfrm>
            <a:off x="251520" y="1923678"/>
            <a:ext cx="2866466" cy="2560075"/>
          </a:xfrm>
          <a:prstGeom prst="rect">
            <a:avLst/>
          </a:prstGeom>
        </p:spPr>
        <p:txBody>
          <a:bodyPr spcFirstLastPara="1" wrap="square" lIns="91425" tIns="91425" rIns="91425" bIns="91425" anchor="t" anchorCtr="0">
            <a:noAutofit/>
          </a:bodyPr>
          <a:lstStyle/>
          <a:p>
            <a:pPr marL="0" indent="0" algn="l" eaLnBrk="0">
              <a:lnSpc>
                <a:spcPct val="110000"/>
              </a:lnSpc>
            </a:pPr>
            <a:r>
              <a:rPr lang="en-US" altLang="zh-CN" sz="1400" dirty="0"/>
              <a:t>After pressing any key in the main interface. It will show the main menu section which will show the 4 category that you will choose from. First the Customer who will buy and wants to deliver food at their places. Second, Staff where admin operates and collect employee records. Third, About Us shows behind the maker of the system and last, the Exit.</a:t>
            </a:r>
          </a:p>
        </p:txBody>
      </p:sp>
      <p:grpSp>
        <p:nvGrpSpPr>
          <p:cNvPr id="14" name="Google Shape;394;p37"/>
          <p:cNvGrpSpPr/>
          <p:nvPr/>
        </p:nvGrpSpPr>
        <p:grpSpPr>
          <a:xfrm>
            <a:off x="179512" y="1419622"/>
            <a:ext cx="2952328" cy="3456384"/>
            <a:chOff x="720000" y="1223325"/>
            <a:chExt cx="1692000" cy="1624200"/>
          </a:xfrm>
        </p:grpSpPr>
        <p:sp>
          <p:nvSpPr>
            <p:cNvPr id="15" name="Google Shape;395;p37"/>
            <p:cNvSpPr/>
            <p:nvPr/>
          </p:nvSpPr>
          <p:spPr>
            <a:xfrm>
              <a:off x="720000" y="1223325"/>
              <a:ext cx="1692000" cy="16242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96;p37"/>
            <p:cNvSpPr/>
            <p:nvPr/>
          </p:nvSpPr>
          <p:spPr>
            <a:xfrm>
              <a:off x="720000" y="1223325"/>
              <a:ext cx="1692000" cy="2520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97;p37"/>
            <p:cNvSpPr/>
            <p:nvPr/>
          </p:nvSpPr>
          <p:spPr>
            <a:xfrm>
              <a:off x="720000" y="1223325"/>
              <a:ext cx="252000" cy="252000"/>
            </a:xfrm>
            <a:prstGeom prst="rect">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98;p37"/>
            <p:cNvSpPr/>
            <p:nvPr/>
          </p:nvSpPr>
          <p:spPr>
            <a:xfrm>
              <a:off x="772200" y="1275525"/>
              <a:ext cx="147600" cy="147600"/>
            </a:xfrm>
            <a:prstGeom prst="mathMultiply">
              <a:avLst>
                <a:gd name="adj1" fmla="val 23520"/>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 name="Google Shape;292;p32"/>
          <p:cNvSpPr/>
          <p:nvPr/>
        </p:nvSpPr>
        <p:spPr>
          <a:xfrm>
            <a:off x="219956" y="735606"/>
            <a:ext cx="2871440" cy="540000"/>
          </a:xfrm>
          <a:prstGeom prst="rect">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Title 4"/>
          <p:cNvSpPr>
            <a:spLocks noGrp="1"/>
          </p:cNvSpPr>
          <p:nvPr>
            <p:ph type="title" idx="4294967295"/>
          </p:nvPr>
        </p:nvSpPr>
        <p:spPr>
          <a:xfrm>
            <a:off x="238847" y="735606"/>
            <a:ext cx="2852549" cy="540000"/>
          </a:xfrm>
        </p:spPr>
        <p:txBody>
          <a:bodyPr/>
          <a:lstStyle/>
          <a:p>
            <a:pPr algn="ctr"/>
            <a:r>
              <a:rPr lang="en-US" sz="2000" dirty="0">
                <a:solidFill>
                  <a:schemeClr val="bg1"/>
                </a:solidFill>
              </a:rPr>
              <a:t>Main Menu Section</a:t>
            </a:r>
            <a:endParaRPr lang="en-PH" sz="2000" dirty="0">
              <a:solidFill>
                <a:schemeClr val="bg1"/>
              </a:solidFill>
            </a:endParaRPr>
          </a:p>
        </p:txBody>
      </p:sp>
      <p:pic>
        <p:nvPicPr>
          <p:cNvPr id="2" name="Picture 1">
            <a:extLst>
              <a:ext uri="{FF2B5EF4-FFF2-40B4-BE49-F238E27FC236}">
                <a16:creationId xmlns:a16="http://schemas.microsoft.com/office/drawing/2014/main" xmlns="" id="{B031B166-BF94-43C2-AB69-27069F83C79E}"/>
              </a:ext>
            </a:extLst>
          </p:cNvPr>
          <p:cNvPicPr>
            <a:picLocks noChangeAspect="1"/>
          </p:cNvPicPr>
          <p:nvPr/>
        </p:nvPicPr>
        <p:blipFill>
          <a:blip r:embed="rId3"/>
          <a:stretch>
            <a:fillRect/>
          </a:stretch>
        </p:blipFill>
        <p:spPr>
          <a:xfrm>
            <a:off x="3344647" y="735606"/>
            <a:ext cx="5392800" cy="3855889"/>
          </a:xfrm>
          <a:prstGeom prst="rect">
            <a:avLst/>
          </a:prstGeom>
        </p:spPr>
      </p:pic>
    </p:spTree>
    <p:extLst>
      <p:ext uri="{BB962C8B-B14F-4D97-AF65-F5344CB8AC3E}">
        <p14:creationId xmlns:p14="http://schemas.microsoft.com/office/powerpoint/2010/main" val="24181481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33"/>
          <p:cNvSpPr/>
          <p:nvPr/>
        </p:nvSpPr>
        <p:spPr>
          <a:xfrm>
            <a:off x="3563888" y="1131590"/>
            <a:ext cx="5392800" cy="3600000"/>
          </a:xfrm>
          <a:prstGeom prst="rect">
            <a:avLst/>
          </a:prstGeom>
          <a:solidFill>
            <a:schemeClr val="dk2"/>
          </a:solidFill>
          <a:ln w="2857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3"/>
          <p:cNvSpPr txBox="1">
            <a:spLocks noGrp="1"/>
          </p:cNvSpPr>
          <p:nvPr>
            <p:ph type="subTitle" idx="2"/>
          </p:nvPr>
        </p:nvSpPr>
        <p:spPr>
          <a:xfrm>
            <a:off x="341212" y="2267471"/>
            <a:ext cx="2718620" cy="2068415"/>
          </a:xfrm>
          <a:prstGeom prst="rect">
            <a:avLst/>
          </a:prstGeom>
        </p:spPr>
        <p:txBody>
          <a:bodyPr spcFirstLastPara="1" wrap="square" lIns="91425" tIns="91425" rIns="91425" bIns="91425" anchor="t" anchorCtr="0">
            <a:noAutofit/>
          </a:bodyPr>
          <a:lstStyle/>
          <a:p>
            <a:pPr marL="1402" indent="-982" algn="l" eaLnBrk="0">
              <a:lnSpc>
                <a:spcPct val="104000"/>
              </a:lnSpc>
            </a:pPr>
            <a:r>
              <a:rPr lang="en-US" altLang="zh-CN" sz="1400" dirty="0"/>
              <a:t>About Section indicate the leader and members who participate and make the system.</a:t>
            </a:r>
          </a:p>
          <a:p>
            <a:pPr marL="0" indent="0" algn="l" eaLnBrk="0">
              <a:lnSpc>
                <a:spcPct val="86000"/>
              </a:lnSpc>
              <a:spcBef>
                <a:spcPts val="1278"/>
              </a:spcBef>
            </a:pPr>
            <a:r>
              <a:rPr lang="en-US" altLang="zh-CN" sz="1400" dirty="0"/>
              <a:t>If you’re done you can back to the main menu section by pressing any kind of keys.</a:t>
            </a:r>
          </a:p>
        </p:txBody>
      </p:sp>
      <p:grpSp>
        <p:nvGrpSpPr>
          <p:cNvPr id="14" name="Google Shape;394;p37"/>
          <p:cNvGrpSpPr/>
          <p:nvPr/>
        </p:nvGrpSpPr>
        <p:grpSpPr>
          <a:xfrm>
            <a:off x="270594" y="1815606"/>
            <a:ext cx="2861246" cy="2448272"/>
            <a:chOff x="720000" y="1223325"/>
            <a:chExt cx="1692000" cy="1624200"/>
          </a:xfrm>
        </p:grpSpPr>
        <p:sp>
          <p:nvSpPr>
            <p:cNvPr id="15" name="Google Shape;395;p37"/>
            <p:cNvSpPr/>
            <p:nvPr/>
          </p:nvSpPr>
          <p:spPr>
            <a:xfrm>
              <a:off x="720000" y="1223325"/>
              <a:ext cx="1692000" cy="16242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96;p37"/>
            <p:cNvSpPr/>
            <p:nvPr/>
          </p:nvSpPr>
          <p:spPr>
            <a:xfrm>
              <a:off x="720000" y="1223325"/>
              <a:ext cx="1692000" cy="2520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97;p37"/>
            <p:cNvSpPr/>
            <p:nvPr/>
          </p:nvSpPr>
          <p:spPr>
            <a:xfrm>
              <a:off x="720000" y="1223325"/>
              <a:ext cx="252000" cy="252000"/>
            </a:xfrm>
            <a:prstGeom prst="rect">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98;p37"/>
            <p:cNvSpPr/>
            <p:nvPr/>
          </p:nvSpPr>
          <p:spPr>
            <a:xfrm>
              <a:off x="772200" y="1275525"/>
              <a:ext cx="147600" cy="147600"/>
            </a:xfrm>
            <a:prstGeom prst="mathMultiply">
              <a:avLst>
                <a:gd name="adj1" fmla="val 23520"/>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 name="Google Shape;292;p32"/>
          <p:cNvSpPr/>
          <p:nvPr/>
        </p:nvSpPr>
        <p:spPr>
          <a:xfrm>
            <a:off x="260400" y="1131590"/>
            <a:ext cx="2871440" cy="540000"/>
          </a:xfrm>
          <a:prstGeom prst="rect">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Title 4"/>
          <p:cNvSpPr>
            <a:spLocks noGrp="1"/>
          </p:cNvSpPr>
          <p:nvPr>
            <p:ph type="title" idx="4294967295"/>
          </p:nvPr>
        </p:nvSpPr>
        <p:spPr>
          <a:xfrm>
            <a:off x="279291" y="1131590"/>
            <a:ext cx="2852549" cy="540000"/>
          </a:xfrm>
        </p:spPr>
        <p:txBody>
          <a:bodyPr/>
          <a:lstStyle/>
          <a:p>
            <a:pPr algn="ctr"/>
            <a:r>
              <a:rPr lang="en-US" sz="2400" dirty="0">
                <a:solidFill>
                  <a:schemeClr val="bg1"/>
                </a:solidFill>
              </a:rPr>
              <a:t>About Section</a:t>
            </a:r>
            <a:endParaRPr lang="en-PH" sz="2400" dirty="0">
              <a:solidFill>
                <a:schemeClr val="bg1"/>
              </a:solidFill>
            </a:endParaRPr>
          </a:p>
        </p:txBody>
      </p:sp>
      <p:pic>
        <p:nvPicPr>
          <p:cNvPr id="2" name="Picture 1">
            <a:extLst>
              <a:ext uri="{FF2B5EF4-FFF2-40B4-BE49-F238E27FC236}">
                <a16:creationId xmlns:a16="http://schemas.microsoft.com/office/drawing/2014/main" xmlns="" id="{FC2B9438-D9D6-4AEC-9C2E-F586F533165E}"/>
              </a:ext>
            </a:extLst>
          </p:cNvPr>
          <p:cNvPicPr>
            <a:picLocks noChangeAspect="1"/>
          </p:cNvPicPr>
          <p:nvPr/>
        </p:nvPicPr>
        <p:blipFill>
          <a:blip r:embed="rId3"/>
          <a:stretch>
            <a:fillRect/>
          </a:stretch>
        </p:blipFill>
        <p:spPr>
          <a:xfrm>
            <a:off x="3316193" y="843558"/>
            <a:ext cx="5468942" cy="3697585"/>
          </a:xfrm>
          <a:prstGeom prst="rect">
            <a:avLst/>
          </a:prstGeom>
        </p:spPr>
      </p:pic>
    </p:spTree>
    <p:extLst>
      <p:ext uri="{BB962C8B-B14F-4D97-AF65-F5344CB8AC3E}">
        <p14:creationId xmlns:p14="http://schemas.microsoft.com/office/powerpoint/2010/main" val="32476044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33"/>
          <p:cNvSpPr/>
          <p:nvPr/>
        </p:nvSpPr>
        <p:spPr>
          <a:xfrm>
            <a:off x="3563888" y="1131590"/>
            <a:ext cx="5392800" cy="3600000"/>
          </a:xfrm>
          <a:prstGeom prst="rect">
            <a:avLst/>
          </a:prstGeom>
          <a:solidFill>
            <a:schemeClr val="dk2"/>
          </a:solidFill>
          <a:ln w="2857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3"/>
          <p:cNvSpPr txBox="1">
            <a:spLocks noGrp="1"/>
          </p:cNvSpPr>
          <p:nvPr>
            <p:ph type="subTitle" idx="2"/>
          </p:nvPr>
        </p:nvSpPr>
        <p:spPr>
          <a:xfrm>
            <a:off x="358866" y="2627511"/>
            <a:ext cx="2718620" cy="1240383"/>
          </a:xfrm>
          <a:prstGeom prst="rect">
            <a:avLst/>
          </a:prstGeom>
        </p:spPr>
        <p:txBody>
          <a:bodyPr spcFirstLastPara="1" wrap="square" lIns="91425" tIns="91425" rIns="91425" bIns="91425" anchor="t" anchorCtr="0">
            <a:noAutofit/>
          </a:bodyPr>
          <a:lstStyle/>
          <a:p>
            <a:pPr marL="0" indent="0" algn="l" eaLnBrk="0">
              <a:lnSpc>
                <a:spcPct val="101000"/>
              </a:lnSpc>
            </a:pPr>
            <a:r>
              <a:rPr lang="en-US" altLang="zh-CN" sz="1400" dirty="0"/>
              <a:t>Exit Section closing or terminates the execution of the system.</a:t>
            </a:r>
          </a:p>
        </p:txBody>
      </p:sp>
      <p:grpSp>
        <p:nvGrpSpPr>
          <p:cNvPr id="14" name="Google Shape;394;p37"/>
          <p:cNvGrpSpPr/>
          <p:nvPr/>
        </p:nvGrpSpPr>
        <p:grpSpPr>
          <a:xfrm>
            <a:off x="270594" y="1815606"/>
            <a:ext cx="2861246" cy="2196304"/>
            <a:chOff x="720000" y="1223325"/>
            <a:chExt cx="1692000" cy="1624200"/>
          </a:xfrm>
        </p:grpSpPr>
        <p:sp>
          <p:nvSpPr>
            <p:cNvPr id="15" name="Google Shape;395;p37"/>
            <p:cNvSpPr/>
            <p:nvPr/>
          </p:nvSpPr>
          <p:spPr>
            <a:xfrm>
              <a:off x="720000" y="1223325"/>
              <a:ext cx="1692000" cy="16242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96;p37"/>
            <p:cNvSpPr/>
            <p:nvPr/>
          </p:nvSpPr>
          <p:spPr>
            <a:xfrm>
              <a:off x="720000" y="1223325"/>
              <a:ext cx="1692000" cy="2520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97;p37"/>
            <p:cNvSpPr/>
            <p:nvPr/>
          </p:nvSpPr>
          <p:spPr>
            <a:xfrm>
              <a:off x="720000" y="1223325"/>
              <a:ext cx="252000" cy="252000"/>
            </a:xfrm>
            <a:prstGeom prst="rect">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98;p37"/>
            <p:cNvSpPr/>
            <p:nvPr/>
          </p:nvSpPr>
          <p:spPr>
            <a:xfrm>
              <a:off x="772200" y="1275525"/>
              <a:ext cx="147600" cy="147600"/>
            </a:xfrm>
            <a:prstGeom prst="mathMultiply">
              <a:avLst>
                <a:gd name="adj1" fmla="val 23520"/>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 name="Google Shape;292;p32"/>
          <p:cNvSpPr/>
          <p:nvPr/>
        </p:nvSpPr>
        <p:spPr>
          <a:xfrm>
            <a:off x="260400" y="1131590"/>
            <a:ext cx="2871440" cy="540000"/>
          </a:xfrm>
          <a:prstGeom prst="rect">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Title 4"/>
          <p:cNvSpPr>
            <a:spLocks noGrp="1"/>
          </p:cNvSpPr>
          <p:nvPr>
            <p:ph type="title" idx="4294967295"/>
          </p:nvPr>
        </p:nvSpPr>
        <p:spPr>
          <a:xfrm>
            <a:off x="279291" y="1131590"/>
            <a:ext cx="2852549" cy="540000"/>
          </a:xfrm>
        </p:spPr>
        <p:txBody>
          <a:bodyPr/>
          <a:lstStyle/>
          <a:p>
            <a:pPr algn="ctr"/>
            <a:r>
              <a:rPr lang="en-US" sz="2400" dirty="0">
                <a:solidFill>
                  <a:schemeClr val="bg1"/>
                </a:solidFill>
              </a:rPr>
              <a:t>Exit Section</a:t>
            </a:r>
            <a:endParaRPr lang="en-PH" sz="2400" dirty="0">
              <a:solidFill>
                <a:schemeClr val="bg1"/>
              </a:solidFill>
            </a:endParaRPr>
          </a:p>
        </p:txBody>
      </p:sp>
      <p:pic>
        <p:nvPicPr>
          <p:cNvPr id="13" name="2C73D79E-7E48-40AB-EFBC-58D01DCAD6BF"/>
          <p:cNvPicPr>
            <a:picLocks/>
          </p:cNvPicPr>
          <p:nvPr/>
        </p:nvPicPr>
        <p:blipFill>
          <a:blip r:embed="rId3" cstate="print">
            <a:extLst>
              <a:ext uri="{0CA730AE-3C57-498F-0596-BC2350D6AAA6}"/>
            </a:extLst>
          </a:blip>
          <a:stretch>
            <a:fillRect/>
          </a:stretch>
        </p:blipFill>
        <p:spPr>
          <a:xfrm>
            <a:off x="3276472" y="843974"/>
            <a:ext cx="5544000" cy="3744000"/>
          </a:xfrm>
          <a:prstGeom prst="rect">
            <a:avLst/>
          </a:prstGeom>
        </p:spPr>
      </p:pic>
    </p:spTree>
    <p:extLst>
      <p:ext uri="{BB962C8B-B14F-4D97-AF65-F5344CB8AC3E}">
        <p14:creationId xmlns:p14="http://schemas.microsoft.com/office/powerpoint/2010/main" val="10311818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3" name="Google Shape;283;p32"/>
          <p:cNvSpPr txBox="1">
            <a:spLocks noGrp="1"/>
          </p:cNvSpPr>
          <p:nvPr>
            <p:ph type="body" idx="1"/>
          </p:nvPr>
        </p:nvSpPr>
        <p:spPr>
          <a:xfrm>
            <a:off x="4716016" y="1347614"/>
            <a:ext cx="4032448" cy="3096344"/>
          </a:xfrm>
          <a:prstGeom prst="rect">
            <a:avLst/>
          </a:prstGeom>
        </p:spPr>
        <p:txBody>
          <a:bodyPr spcFirstLastPara="1" wrap="square" lIns="91425" tIns="91425" rIns="91425" bIns="91425" anchor="t" anchorCtr="0">
            <a:noAutofit/>
          </a:bodyPr>
          <a:lstStyle/>
          <a:p>
            <a:pPr marL="0" indent="0" eaLnBrk="0">
              <a:lnSpc>
                <a:spcPct val="150000"/>
              </a:lnSpc>
              <a:buNone/>
            </a:pPr>
            <a:r>
              <a:rPr lang="en-US" altLang="zh-CN" sz="2000" dirty="0"/>
              <a:t>Staff is the one who has broad range of administrative privileges across a system, primarily managing all the contents such as the processes and menu templates.</a:t>
            </a:r>
          </a:p>
        </p:txBody>
      </p:sp>
      <p:sp>
        <p:nvSpPr>
          <p:cNvPr id="284" name="Google Shape;284;p32"/>
          <p:cNvSpPr/>
          <p:nvPr/>
        </p:nvSpPr>
        <p:spPr>
          <a:xfrm>
            <a:off x="0" y="7200"/>
            <a:ext cx="4562700" cy="45936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44;p36"/>
          <p:cNvSpPr/>
          <p:nvPr/>
        </p:nvSpPr>
        <p:spPr>
          <a:xfrm>
            <a:off x="0" y="0"/>
            <a:ext cx="4572000" cy="5143500"/>
          </a:xfrm>
          <a:prstGeom prst="rect">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2"/>
          <p:cNvSpPr/>
          <p:nvPr/>
        </p:nvSpPr>
        <p:spPr>
          <a:xfrm>
            <a:off x="3852000" y="687600"/>
            <a:ext cx="4824456" cy="540000"/>
          </a:xfrm>
          <a:prstGeom prst="rect">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2"/>
          <p:cNvSpPr txBox="1">
            <a:spLocks noGrp="1"/>
          </p:cNvSpPr>
          <p:nvPr>
            <p:ph type="title"/>
          </p:nvPr>
        </p:nvSpPr>
        <p:spPr>
          <a:xfrm>
            <a:off x="3852000" y="684000"/>
            <a:ext cx="4824456" cy="540000"/>
          </a:xfrm>
          <a:prstGeom prst="rect">
            <a:avLst/>
          </a:prstGeom>
        </p:spPr>
        <p:txBody>
          <a:bodyPr spcFirstLastPara="1" wrap="square" lIns="270000" tIns="91425" rIns="91425" bIns="91425" anchor="ctr" anchorCtr="0">
            <a:noAutofit/>
          </a:bodyPr>
          <a:lstStyle/>
          <a:p>
            <a:pPr marL="0" lvl="0" indent="0" algn="l" rtl="0">
              <a:spcBef>
                <a:spcPts val="0"/>
              </a:spcBef>
              <a:spcAft>
                <a:spcPts val="0"/>
              </a:spcAft>
              <a:buNone/>
            </a:pPr>
            <a:r>
              <a:rPr lang="en-GB" dirty="0"/>
              <a:t>STAFF SECTION</a:t>
            </a:r>
            <a:endParaRPr dirty="0"/>
          </a:p>
        </p:txBody>
      </p:sp>
      <p:sp>
        <p:nvSpPr>
          <p:cNvPr id="10" name="Google Shape;283;p32"/>
          <p:cNvSpPr txBox="1">
            <a:spLocks/>
          </p:cNvSpPr>
          <p:nvPr/>
        </p:nvSpPr>
        <p:spPr>
          <a:xfrm>
            <a:off x="0" y="195486"/>
            <a:ext cx="4562700" cy="468052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Inconsolata"/>
              <a:buChar char="●"/>
              <a:defRPr sz="1400" b="0" i="0" u="none" strike="noStrike" cap="none">
                <a:solidFill>
                  <a:schemeClr val="dk1"/>
                </a:solidFill>
                <a:latin typeface="Inconsolata"/>
                <a:ea typeface="Inconsolata"/>
                <a:cs typeface="Inconsolata"/>
                <a:sym typeface="Inconsolata"/>
              </a:defRPr>
            </a:lvl1pPr>
            <a:lvl2pPr marL="914400" marR="0" lvl="1" indent="-317500" algn="l" rtl="0">
              <a:lnSpc>
                <a:spcPct val="100000"/>
              </a:lnSpc>
              <a:spcBef>
                <a:spcPts val="0"/>
              </a:spcBef>
              <a:spcAft>
                <a:spcPts val="0"/>
              </a:spcAft>
              <a:buClr>
                <a:schemeClr val="dk1"/>
              </a:buClr>
              <a:buSzPts val="1400"/>
              <a:buFont typeface="Inconsolata"/>
              <a:buChar char="○"/>
              <a:defRPr sz="1400" b="0" i="0" u="none" strike="noStrike" cap="none">
                <a:solidFill>
                  <a:schemeClr val="dk1"/>
                </a:solidFill>
                <a:latin typeface="Inconsolata"/>
                <a:ea typeface="Inconsolata"/>
                <a:cs typeface="Inconsolata"/>
                <a:sym typeface="Inconsolata"/>
              </a:defRPr>
            </a:lvl2pPr>
            <a:lvl3pPr marL="1371600" marR="0" lvl="2" indent="-317500" algn="l" rtl="0">
              <a:lnSpc>
                <a:spcPct val="100000"/>
              </a:lnSpc>
              <a:spcBef>
                <a:spcPts val="1600"/>
              </a:spcBef>
              <a:spcAft>
                <a:spcPts val="0"/>
              </a:spcAft>
              <a:buClr>
                <a:schemeClr val="dk1"/>
              </a:buClr>
              <a:buSzPts val="1400"/>
              <a:buFont typeface="Inconsolata"/>
              <a:buChar char="■"/>
              <a:defRPr sz="1400" b="0" i="0" u="none" strike="noStrike" cap="none">
                <a:solidFill>
                  <a:schemeClr val="dk1"/>
                </a:solidFill>
                <a:latin typeface="Inconsolata"/>
                <a:ea typeface="Inconsolata"/>
                <a:cs typeface="Inconsolata"/>
                <a:sym typeface="Inconsolata"/>
              </a:defRPr>
            </a:lvl3pPr>
            <a:lvl4pPr marL="1828800" marR="0" lvl="3" indent="-317500" algn="l" rtl="0">
              <a:lnSpc>
                <a:spcPct val="100000"/>
              </a:lnSpc>
              <a:spcBef>
                <a:spcPts val="1600"/>
              </a:spcBef>
              <a:spcAft>
                <a:spcPts val="0"/>
              </a:spcAft>
              <a:buClr>
                <a:schemeClr val="dk1"/>
              </a:buClr>
              <a:buSzPts val="1400"/>
              <a:buFont typeface="Inconsolata"/>
              <a:buChar char="●"/>
              <a:defRPr sz="1400" b="0" i="0" u="none" strike="noStrike" cap="none">
                <a:solidFill>
                  <a:schemeClr val="dk1"/>
                </a:solidFill>
                <a:latin typeface="Inconsolata"/>
                <a:ea typeface="Inconsolata"/>
                <a:cs typeface="Inconsolata"/>
                <a:sym typeface="Inconsolata"/>
              </a:defRPr>
            </a:lvl4pPr>
            <a:lvl5pPr marL="2286000" marR="0" lvl="4" indent="-317500" algn="l" rtl="0">
              <a:lnSpc>
                <a:spcPct val="100000"/>
              </a:lnSpc>
              <a:spcBef>
                <a:spcPts val="1600"/>
              </a:spcBef>
              <a:spcAft>
                <a:spcPts val="0"/>
              </a:spcAft>
              <a:buClr>
                <a:schemeClr val="dk1"/>
              </a:buClr>
              <a:buSzPts val="1400"/>
              <a:buFont typeface="Inconsolata"/>
              <a:buChar char="○"/>
              <a:defRPr sz="1400" b="0" i="0" u="none" strike="noStrike" cap="none">
                <a:solidFill>
                  <a:schemeClr val="dk1"/>
                </a:solidFill>
                <a:latin typeface="Inconsolata"/>
                <a:ea typeface="Inconsolata"/>
                <a:cs typeface="Inconsolata"/>
                <a:sym typeface="Inconsolata"/>
              </a:defRPr>
            </a:lvl5pPr>
            <a:lvl6pPr marL="2743200" marR="0" lvl="5" indent="-317500" algn="l" rtl="0">
              <a:lnSpc>
                <a:spcPct val="100000"/>
              </a:lnSpc>
              <a:spcBef>
                <a:spcPts val="1600"/>
              </a:spcBef>
              <a:spcAft>
                <a:spcPts val="0"/>
              </a:spcAft>
              <a:buClr>
                <a:schemeClr val="dk1"/>
              </a:buClr>
              <a:buSzPts val="1400"/>
              <a:buFont typeface="Inconsolata"/>
              <a:buChar char="■"/>
              <a:defRPr sz="1400" b="0" i="0" u="none" strike="noStrike" cap="none">
                <a:solidFill>
                  <a:schemeClr val="dk1"/>
                </a:solidFill>
                <a:latin typeface="Inconsolata"/>
                <a:ea typeface="Inconsolata"/>
                <a:cs typeface="Inconsolata"/>
                <a:sym typeface="Inconsolata"/>
              </a:defRPr>
            </a:lvl6pPr>
            <a:lvl7pPr marL="3200400" marR="0" lvl="6" indent="-317500" algn="l" rtl="0">
              <a:lnSpc>
                <a:spcPct val="100000"/>
              </a:lnSpc>
              <a:spcBef>
                <a:spcPts val="1600"/>
              </a:spcBef>
              <a:spcAft>
                <a:spcPts val="0"/>
              </a:spcAft>
              <a:buClr>
                <a:schemeClr val="dk1"/>
              </a:buClr>
              <a:buSzPts val="1400"/>
              <a:buFont typeface="Inconsolata"/>
              <a:buChar char="●"/>
              <a:defRPr sz="1400" b="0" i="0" u="none" strike="noStrike" cap="none">
                <a:solidFill>
                  <a:schemeClr val="dk1"/>
                </a:solidFill>
                <a:latin typeface="Inconsolata"/>
                <a:ea typeface="Inconsolata"/>
                <a:cs typeface="Inconsolata"/>
                <a:sym typeface="Inconsolata"/>
              </a:defRPr>
            </a:lvl7pPr>
            <a:lvl8pPr marL="3657600" marR="0" lvl="7" indent="-317500" algn="l" rtl="0">
              <a:lnSpc>
                <a:spcPct val="100000"/>
              </a:lnSpc>
              <a:spcBef>
                <a:spcPts val="1600"/>
              </a:spcBef>
              <a:spcAft>
                <a:spcPts val="0"/>
              </a:spcAft>
              <a:buClr>
                <a:schemeClr val="dk1"/>
              </a:buClr>
              <a:buSzPts val="1400"/>
              <a:buFont typeface="Inconsolata"/>
              <a:buChar char="○"/>
              <a:defRPr sz="1400" b="0" i="0" u="none" strike="noStrike" cap="none">
                <a:solidFill>
                  <a:schemeClr val="dk1"/>
                </a:solidFill>
                <a:latin typeface="Inconsolata"/>
                <a:ea typeface="Inconsolata"/>
                <a:cs typeface="Inconsolata"/>
                <a:sym typeface="Inconsolata"/>
              </a:defRPr>
            </a:lvl8pPr>
            <a:lvl9pPr marL="4114800" marR="0" lvl="8" indent="-317500" algn="l" rtl="0">
              <a:lnSpc>
                <a:spcPct val="100000"/>
              </a:lnSpc>
              <a:spcBef>
                <a:spcPts val="1600"/>
              </a:spcBef>
              <a:spcAft>
                <a:spcPts val="1600"/>
              </a:spcAft>
              <a:buClr>
                <a:schemeClr val="dk1"/>
              </a:buClr>
              <a:buSzPts val="1400"/>
              <a:buFont typeface="Inconsolata"/>
              <a:buChar char="■"/>
              <a:defRPr sz="1400" b="0" i="0" u="none" strike="noStrike" cap="none">
                <a:solidFill>
                  <a:schemeClr val="dk1"/>
                </a:solidFill>
                <a:latin typeface="Inconsolata"/>
                <a:ea typeface="Inconsolata"/>
                <a:cs typeface="Inconsolata"/>
                <a:sym typeface="Inconsolata"/>
              </a:defRPr>
            </a:lvl9pPr>
          </a:lstStyle>
          <a:p>
            <a:pPr marL="342900" eaLnBrk="0">
              <a:buFont typeface="Wingdings" pitchFamily="2" charset="2"/>
              <a:buChar char="q"/>
            </a:pPr>
            <a:r>
              <a:rPr lang="en-US" altLang="zh-CN" sz="1600" b="1" dirty="0">
                <a:solidFill>
                  <a:schemeClr val="bg1"/>
                </a:solidFill>
              </a:rPr>
              <a:t>Insert </a:t>
            </a:r>
            <a:r>
              <a:rPr lang="en-US" altLang="zh-CN" sz="1600" b="1" dirty="0" err="1">
                <a:solidFill>
                  <a:schemeClr val="bg1"/>
                </a:solidFill>
              </a:rPr>
              <a:t>Flashdrive</a:t>
            </a:r>
            <a:endParaRPr lang="en-US" altLang="zh-CN" sz="1600" b="1" dirty="0">
              <a:solidFill>
                <a:schemeClr val="bg1"/>
              </a:solidFill>
            </a:endParaRPr>
          </a:p>
          <a:p>
            <a:pPr marL="342900" eaLnBrk="0">
              <a:buFont typeface="Wingdings" pitchFamily="2" charset="2"/>
              <a:buChar char="q"/>
            </a:pPr>
            <a:r>
              <a:rPr lang="en-US" altLang="zh-CN" sz="1600" b="1" dirty="0">
                <a:solidFill>
                  <a:schemeClr val="bg1"/>
                </a:solidFill>
              </a:rPr>
              <a:t>Admin Login</a:t>
            </a:r>
          </a:p>
          <a:p>
            <a:pPr marL="342900" eaLnBrk="0">
              <a:buFont typeface="Wingdings" pitchFamily="2" charset="2"/>
              <a:buChar char="q"/>
            </a:pPr>
            <a:r>
              <a:rPr lang="en-US" altLang="zh-CN" sz="1600" b="1" dirty="0">
                <a:solidFill>
                  <a:schemeClr val="bg1"/>
                </a:solidFill>
              </a:rPr>
              <a:t>Menu Section</a:t>
            </a:r>
          </a:p>
          <a:p>
            <a:pPr marL="342900" eaLnBrk="0">
              <a:buFont typeface="Wingdings" pitchFamily="2" charset="2"/>
              <a:buChar char="q"/>
            </a:pPr>
            <a:r>
              <a:rPr lang="en-US" altLang="zh-CN" sz="1600" b="1" dirty="0">
                <a:solidFill>
                  <a:schemeClr val="bg1"/>
                </a:solidFill>
              </a:rPr>
              <a:t>Restaurant Section</a:t>
            </a:r>
          </a:p>
          <a:p>
            <a:pPr marL="342900" eaLnBrk="0">
              <a:buFont typeface="Wingdings" pitchFamily="2" charset="2"/>
              <a:buChar char="q"/>
            </a:pPr>
            <a:r>
              <a:rPr lang="en-US" altLang="zh-CN" sz="1600" b="1" dirty="0">
                <a:solidFill>
                  <a:schemeClr val="bg1"/>
                </a:solidFill>
              </a:rPr>
              <a:t>Food Menu</a:t>
            </a:r>
          </a:p>
          <a:p>
            <a:pPr marL="342900" eaLnBrk="0">
              <a:buFont typeface="Wingdings" pitchFamily="2" charset="2"/>
              <a:buChar char="q"/>
            </a:pPr>
            <a:r>
              <a:rPr lang="en-US" altLang="zh-CN" sz="1600" b="1" dirty="0">
                <a:solidFill>
                  <a:schemeClr val="bg1"/>
                </a:solidFill>
              </a:rPr>
              <a:t>Restaurant Food menu – Add Product</a:t>
            </a:r>
          </a:p>
          <a:p>
            <a:pPr marL="342900" eaLnBrk="0">
              <a:buFont typeface="Wingdings" pitchFamily="2" charset="2"/>
              <a:buChar char="q"/>
            </a:pPr>
            <a:r>
              <a:rPr lang="en-US" altLang="zh-CN" sz="1600" b="1" dirty="0">
                <a:solidFill>
                  <a:schemeClr val="bg1"/>
                </a:solidFill>
              </a:rPr>
              <a:t>Adding the Product Successfully</a:t>
            </a:r>
          </a:p>
          <a:p>
            <a:pPr marL="342900" eaLnBrk="0">
              <a:buFont typeface="Wingdings" pitchFamily="2" charset="2"/>
              <a:buChar char="q"/>
            </a:pPr>
            <a:r>
              <a:rPr lang="en-US" altLang="zh-CN" sz="1600" b="1" dirty="0">
                <a:solidFill>
                  <a:schemeClr val="bg1"/>
                </a:solidFill>
              </a:rPr>
              <a:t>Restaurant Food menu – Delete Product</a:t>
            </a:r>
          </a:p>
          <a:p>
            <a:pPr marL="342900" eaLnBrk="0">
              <a:buFont typeface="Wingdings" pitchFamily="2" charset="2"/>
              <a:buChar char="q"/>
            </a:pPr>
            <a:r>
              <a:rPr lang="en-US" altLang="zh-CN" sz="1600" b="1" dirty="0">
                <a:solidFill>
                  <a:schemeClr val="bg1"/>
                </a:solidFill>
              </a:rPr>
              <a:t>Delete the Product Successfully</a:t>
            </a:r>
          </a:p>
          <a:p>
            <a:pPr marL="342900" eaLnBrk="0">
              <a:buFont typeface="Wingdings" pitchFamily="2" charset="2"/>
              <a:buChar char="q"/>
            </a:pPr>
            <a:r>
              <a:rPr lang="en-US" altLang="zh-CN" sz="1600" b="1" dirty="0">
                <a:solidFill>
                  <a:schemeClr val="bg1"/>
                </a:solidFill>
              </a:rPr>
              <a:t>Restaurant Food menu – Change of Price</a:t>
            </a:r>
          </a:p>
          <a:p>
            <a:pPr marL="342900" eaLnBrk="0">
              <a:buFont typeface="Wingdings" pitchFamily="2" charset="2"/>
              <a:buChar char="q"/>
            </a:pPr>
            <a:r>
              <a:rPr lang="en-US" altLang="zh-CN" sz="1600" b="1" dirty="0">
                <a:solidFill>
                  <a:schemeClr val="bg1"/>
                </a:solidFill>
              </a:rPr>
              <a:t>Change Price of the Product Successfully</a:t>
            </a:r>
          </a:p>
          <a:p>
            <a:pPr marL="342900" eaLnBrk="0">
              <a:buFont typeface="Wingdings" pitchFamily="2" charset="2"/>
              <a:buChar char="q"/>
            </a:pPr>
            <a:r>
              <a:rPr lang="en-US" altLang="zh-CN" sz="1600" b="1" dirty="0">
                <a:solidFill>
                  <a:schemeClr val="bg1"/>
                </a:solidFill>
              </a:rPr>
              <a:t>Restaurant Food menu – Back to Menu</a:t>
            </a:r>
          </a:p>
          <a:p>
            <a:pPr marL="342900" eaLnBrk="0">
              <a:buFont typeface="Wingdings" pitchFamily="2" charset="2"/>
              <a:buChar char="q"/>
            </a:pPr>
            <a:r>
              <a:rPr lang="en-US" altLang="zh-CN" sz="1600" b="1" dirty="0">
                <a:solidFill>
                  <a:schemeClr val="bg1"/>
                </a:solidFill>
              </a:rPr>
              <a:t>Independent Food Ordering Shop</a:t>
            </a:r>
          </a:p>
          <a:p>
            <a:pPr marL="342900" eaLnBrk="0">
              <a:buFont typeface="Wingdings" pitchFamily="2" charset="2"/>
              <a:buChar char="q"/>
            </a:pPr>
            <a:r>
              <a:rPr lang="en-US" altLang="zh-CN" sz="1600" b="1" dirty="0">
                <a:solidFill>
                  <a:schemeClr val="bg1"/>
                </a:solidFill>
              </a:rPr>
              <a:t>Delivery Employee</a:t>
            </a:r>
          </a:p>
          <a:p>
            <a:pPr marL="342900" eaLnBrk="0">
              <a:buFont typeface="Wingdings" pitchFamily="2" charset="2"/>
              <a:buChar char="q"/>
            </a:pPr>
            <a:r>
              <a:rPr lang="en-US" altLang="zh-CN" sz="1600" b="1" dirty="0">
                <a:solidFill>
                  <a:schemeClr val="bg1"/>
                </a:solidFill>
              </a:rPr>
              <a:t>Delivery Employee – Add New Employee</a:t>
            </a:r>
          </a:p>
          <a:p>
            <a:pPr marL="342900" eaLnBrk="0">
              <a:buFont typeface="Wingdings" pitchFamily="2" charset="2"/>
              <a:buChar char="q"/>
            </a:pPr>
            <a:r>
              <a:rPr lang="en-US" altLang="zh-CN" sz="1600" b="1" dirty="0">
                <a:solidFill>
                  <a:schemeClr val="bg1"/>
                </a:solidFill>
              </a:rPr>
              <a:t>Delivery Employee – Search Employee</a:t>
            </a:r>
          </a:p>
          <a:p>
            <a:pPr marL="342900" eaLnBrk="0">
              <a:buFont typeface="Wingdings" pitchFamily="2" charset="2"/>
              <a:buChar char="q"/>
            </a:pPr>
            <a:r>
              <a:rPr lang="en-US" altLang="zh-CN" sz="1600" b="1" dirty="0">
                <a:solidFill>
                  <a:schemeClr val="bg1"/>
                </a:solidFill>
              </a:rPr>
              <a:t>Delivery Employee – Delete Employee</a:t>
            </a:r>
          </a:p>
          <a:p>
            <a:pPr marL="342900" eaLnBrk="0">
              <a:buFont typeface="Wingdings" pitchFamily="2" charset="2"/>
              <a:buChar char="q"/>
            </a:pPr>
            <a:r>
              <a:rPr lang="en-US" altLang="zh-CN" sz="1600" b="1" dirty="0">
                <a:solidFill>
                  <a:schemeClr val="bg1"/>
                </a:solidFill>
              </a:rPr>
              <a:t>Delivery Employee – Back to Menu</a:t>
            </a:r>
          </a:p>
        </p:txBody>
      </p:sp>
    </p:spTree>
    <p:extLst>
      <p:ext uri="{BB962C8B-B14F-4D97-AF65-F5344CB8AC3E}">
        <p14:creationId xmlns:p14="http://schemas.microsoft.com/office/powerpoint/2010/main" val="22573835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sp>
        <p:nvSpPr>
          <p:cNvPr id="652" name="Google Shape;652;p51"/>
          <p:cNvSpPr txBox="1">
            <a:spLocks noGrp="1"/>
          </p:cNvSpPr>
          <p:nvPr>
            <p:ph type="body" idx="1"/>
          </p:nvPr>
        </p:nvSpPr>
        <p:spPr>
          <a:xfrm>
            <a:off x="6156176" y="921595"/>
            <a:ext cx="2771800" cy="2820003"/>
          </a:xfrm>
          <a:prstGeom prst="rect">
            <a:avLst/>
          </a:prstGeom>
        </p:spPr>
        <p:txBody>
          <a:bodyPr spcFirstLastPara="1" wrap="square" lIns="91425" tIns="91425" rIns="91425" bIns="91425" anchor="t" anchorCtr="0">
            <a:noAutofit/>
          </a:bodyPr>
          <a:lstStyle/>
          <a:p>
            <a:pPr marL="0" indent="0" eaLnBrk="0">
              <a:lnSpc>
                <a:spcPct val="95000"/>
              </a:lnSpc>
              <a:spcBef>
                <a:spcPts val="1165"/>
              </a:spcBef>
              <a:buNone/>
            </a:pPr>
            <a:r>
              <a:rPr lang="en-US" altLang="zh-CN" sz="1800" dirty="0">
                <a:solidFill>
                  <a:schemeClr val="bg1"/>
                </a:solidFill>
              </a:rPr>
              <a:t>Flash drive must insert first to have an access to username and password in the text file before entering the staff section.</a:t>
            </a:r>
          </a:p>
        </p:txBody>
      </p:sp>
      <p:sp>
        <p:nvSpPr>
          <p:cNvPr id="653" name="Google Shape;653;p51"/>
          <p:cNvSpPr txBox="1">
            <a:spLocks noGrp="1"/>
          </p:cNvSpPr>
          <p:nvPr>
            <p:ph type="title"/>
          </p:nvPr>
        </p:nvSpPr>
        <p:spPr>
          <a:xfrm>
            <a:off x="6156176" y="3706733"/>
            <a:ext cx="2801132" cy="521201"/>
          </a:xfrm>
          <a:prstGeom prst="rect">
            <a:avLst/>
          </a:prstGeom>
          <a:solidFill>
            <a:schemeClr val="bg1"/>
          </a:solidFill>
          <a:ln w="38100">
            <a:solidFill>
              <a:schemeClr val="tx1"/>
            </a:solidFill>
          </a:ln>
        </p:spPr>
        <p:txBody>
          <a:bodyPr spcFirstLastPara="1" wrap="square" lIns="91425" tIns="91425" rIns="91425" bIns="91425" anchor="t" anchorCtr="0">
            <a:noAutofit/>
          </a:bodyPr>
          <a:lstStyle/>
          <a:p>
            <a:pPr marL="0" lvl="0" indent="0" algn="ctr" rtl="0">
              <a:spcBef>
                <a:spcPts val="0"/>
              </a:spcBef>
              <a:spcAft>
                <a:spcPts val="0"/>
              </a:spcAft>
              <a:buNone/>
            </a:pPr>
            <a:r>
              <a:rPr lang="en-GB" sz="1900" dirty="0"/>
              <a:t>Insert Flash drive</a:t>
            </a:r>
            <a:endParaRPr sz="1900" dirty="0"/>
          </a:p>
        </p:txBody>
      </p:sp>
      <p:sp>
        <p:nvSpPr>
          <p:cNvPr id="12" name="Google Shape;715;p55"/>
          <p:cNvSpPr/>
          <p:nvPr/>
        </p:nvSpPr>
        <p:spPr>
          <a:xfrm>
            <a:off x="-36512" y="392731"/>
            <a:ext cx="3600000" cy="540000"/>
          </a:xfrm>
          <a:prstGeom prst="homePlate">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b="1" dirty="0">
                <a:solidFill>
                  <a:schemeClr val="bg1"/>
                </a:solidFill>
                <a:latin typeface="Roboto Mono" charset="0"/>
                <a:ea typeface="Roboto Mono" charset="0"/>
              </a:rPr>
              <a:t>STAFF SECTION</a:t>
            </a:r>
            <a:endParaRPr sz="2400" b="1" dirty="0">
              <a:solidFill>
                <a:schemeClr val="bg1"/>
              </a:solidFill>
              <a:latin typeface="Roboto Mono" charset="0"/>
              <a:ea typeface="Roboto Mono" charset="0"/>
            </a:endParaRPr>
          </a:p>
        </p:txBody>
      </p:sp>
      <p:sp>
        <p:nvSpPr>
          <p:cNvPr id="14" name="Google Shape;715;p55"/>
          <p:cNvSpPr/>
          <p:nvPr/>
        </p:nvSpPr>
        <p:spPr>
          <a:xfrm>
            <a:off x="3419872" y="381595"/>
            <a:ext cx="576064" cy="540000"/>
          </a:xfrm>
          <a:prstGeom prst="chevron">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Picture 1">
            <a:extLst>
              <a:ext uri="{FF2B5EF4-FFF2-40B4-BE49-F238E27FC236}">
                <a16:creationId xmlns:a16="http://schemas.microsoft.com/office/drawing/2014/main" xmlns="" id="{558E322A-62C5-40A4-8F76-C177BDDEEB12}"/>
              </a:ext>
            </a:extLst>
          </p:cNvPr>
          <p:cNvPicPr>
            <a:picLocks noChangeAspect="1"/>
          </p:cNvPicPr>
          <p:nvPr/>
        </p:nvPicPr>
        <p:blipFill>
          <a:blip r:embed="rId3"/>
          <a:stretch>
            <a:fillRect/>
          </a:stretch>
        </p:blipFill>
        <p:spPr>
          <a:xfrm>
            <a:off x="467544" y="1131590"/>
            <a:ext cx="5112568" cy="3278017"/>
          </a:xfrm>
          <a:prstGeom prst="rect">
            <a:avLst/>
          </a:prstGeom>
        </p:spPr>
      </p:pic>
    </p:spTree>
    <p:extLst>
      <p:ext uri="{BB962C8B-B14F-4D97-AF65-F5344CB8AC3E}">
        <p14:creationId xmlns:p14="http://schemas.microsoft.com/office/powerpoint/2010/main" val="18091519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sp>
        <p:nvSpPr>
          <p:cNvPr id="652" name="Google Shape;652;p51"/>
          <p:cNvSpPr txBox="1">
            <a:spLocks noGrp="1"/>
          </p:cNvSpPr>
          <p:nvPr>
            <p:ph type="body" idx="1"/>
          </p:nvPr>
        </p:nvSpPr>
        <p:spPr>
          <a:xfrm>
            <a:off x="6156176" y="392731"/>
            <a:ext cx="2771800" cy="3348867"/>
          </a:xfrm>
          <a:prstGeom prst="rect">
            <a:avLst/>
          </a:prstGeom>
        </p:spPr>
        <p:txBody>
          <a:bodyPr spcFirstLastPara="1" wrap="square" lIns="91425" tIns="91425" rIns="91425" bIns="91425" anchor="t" anchorCtr="0">
            <a:noAutofit/>
          </a:bodyPr>
          <a:lstStyle/>
          <a:p>
            <a:pPr marL="0" indent="0" eaLnBrk="0">
              <a:lnSpc>
                <a:spcPct val="95000"/>
              </a:lnSpc>
              <a:spcBef>
                <a:spcPts val="1165"/>
              </a:spcBef>
              <a:buNone/>
            </a:pPr>
            <a:r>
              <a:rPr lang="en-US" altLang="zh-CN" sz="1800" dirty="0">
                <a:solidFill>
                  <a:schemeClr val="bg1"/>
                </a:solidFill>
              </a:rPr>
              <a:t>If the flash drive was inserted, entering the correct username and password of the staff is a must. If the password is not valid. The program will loop again to the Admin Section so you can enter it correctly.</a:t>
            </a:r>
          </a:p>
        </p:txBody>
      </p:sp>
      <p:sp>
        <p:nvSpPr>
          <p:cNvPr id="653" name="Google Shape;653;p51"/>
          <p:cNvSpPr txBox="1">
            <a:spLocks noGrp="1"/>
          </p:cNvSpPr>
          <p:nvPr>
            <p:ph type="title"/>
          </p:nvPr>
        </p:nvSpPr>
        <p:spPr>
          <a:xfrm>
            <a:off x="6156176" y="3706733"/>
            <a:ext cx="2801132" cy="521201"/>
          </a:xfrm>
          <a:prstGeom prst="rect">
            <a:avLst/>
          </a:prstGeom>
          <a:solidFill>
            <a:schemeClr val="bg1"/>
          </a:solidFill>
          <a:ln w="38100">
            <a:solidFill>
              <a:schemeClr val="tx1"/>
            </a:solidFill>
          </a:ln>
        </p:spPr>
        <p:txBody>
          <a:bodyPr spcFirstLastPara="1" wrap="square" lIns="91425" tIns="91425" rIns="91425" bIns="91425" anchor="t" anchorCtr="0">
            <a:noAutofit/>
          </a:bodyPr>
          <a:lstStyle/>
          <a:p>
            <a:pPr marL="0" lvl="0" indent="0" algn="ctr" rtl="0">
              <a:spcBef>
                <a:spcPts val="0"/>
              </a:spcBef>
              <a:spcAft>
                <a:spcPts val="0"/>
              </a:spcAft>
              <a:buNone/>
            </a:pPr>
            <a:r>
              <a:rPr lang="en-GB" sz="2000" dirty="0"/>
              <a:t>Admin Login</a:t>
            </a:r>
            <a:endParaRPr sz="2000" dirty="0"/>
          </a:p>
        </p:txBody>
      </p:sp>
      <p:sp>
        <p:nvSpPr>
          <p:cNvPr id="12" name="Google Shape;715;p55"/>
          <p:cNvSpPr/>
          <p:nvPr/>
        </p:nvSpPr>
        <p:spPr>
          <a:xfrm>
            <a:off x="-36512" y="392731"/>
            <a:ext cx="3600000" cy="540000"/>
          </a:xfrm>
          <a:prstGeom prst="homePlate">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b="1" dirty="0">
                <a:solidFill>
                  <a:schemeClr val="bg1"/>
                </a:solidFill>
                <a:latin typeface="Roboto Mono" charset="0"/>
                <a:ea typeface="Roboto Mono" charset="0"/>
              </a:rPr>
              <a:t>STAFF SECTION</a:t>
            </a:r>
            <a:endParaRPr sz="2400" b="1" dirty="0">
              <a:solidFill>
                <a:schemeClr val="bg1"/>
              </a:solidFill>
              <a:latin typeface="Roboto Mono" charset="0"/>
              <a:ea typeface="Roboto Mono" charset="0"/>
            </a:endParaRPr>
          </a:p>
        </p:txBody>
      </p:sp>
      <p:sp>
        <p:nvSpPr>
          <p:cNvPr id="14" name="Google Shape;715;p55"/>
          <p:cNvSpPr/>
          <p:nvPr/>
        </p:nvSpPr>
        <p:spPr>
          <a:xfrm>
            <a:off x="3419872" y="381595"/>
            <a:ext cx="576064" cy="540000"/>
          </a:xfrm>
          <a:prstGeom prst="chevron">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Picture 1">
            <a:extLst>
              <a:ext uri="{FF2B5EF4-FFF2-40B4-BE49-F238E27FC236}">
                <a16:creationId xmlns:a16="http://schemas.microsoft.com/office/drawing/2014/main" xmlns="" id="{A2642DD8-0758-418A-B063-66C27E902232}"/>
              </a:ext>
            </a:extLst>
          </p:cNvPr>
          <p:cNvPicPr>
            <a:picLocks noChangeAspect="1"/>
          </p:cNvPicPr>
          <p:nvPr/>
        </p:nvPicPr>
        <p:blipFill>
          <a:blip r:embed="rId3"/>
          <a:stretch>
            <a:fillRect/>
          </a:stretch>
        </p:blipFill>
        <p:spPr>
          <a:xfrm>
            <a:off x="467544" y="1029753"/>
            <a:ext cx="5324030" cy="3348867"/>
          </a:xfrm>
          <a:prstGeom prst="rect">
            <a:avLst/>
          </a:prstGeom>
        </p:spPr>
      </p:pic>
    </p:spTree>
    <p:extLst>
      <p:ext uri="{BB962C8B-B14F-4D97-AF65-F5344CB8AC3E}">
        <p14:creationId xmlns:p14="http://schemas.microsoft.com/office/powerpoint/2010/main" val="40704153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sp>
        <p:nvSpPr>
          <p:cNvPr id="652" name="Google Shape;652;p51"/>
          <p:cNvSpPr txBox="1">
            <a:spLocks noGrp="1"/>
          </p:cNvSpPr>
          <p:nvPr>
            <p:ph type="body" idx="1"/>
          </p:nvPr>
        </p:nvSpPr>
        <p:spPr>
          <a:xfrm>
            <a:off x="6156176" y="392731"/>
            <a:ext cx="2771800" cy="3348867"/>
          </a:xfrm>
          <a:prstGeom prst="rect">
            <a:avLst/>
          </a:prstGeom>
        </p:spPr>
        <p:txBody>
          <a:bodyPr spcFirstLastPara="1" wrap="square" lIns="91425" tIns="91425" rIns="91425" bIns="91425" anchor="t" anchorCtr="0">
            <a:noAutofit/>
          </a:bodyPr>
          <a:lstStyle/>
          <a:p>
            <a:pPr marL="0" indent="0" eaLnBrk="0">
              <a:lnSpc>
                <a:spcPct val="95000"/>
              </a:lnSpc>
              <a:spcBef>
                <a:spcPts val="1165"/>
              </a:spcBef>
              <a:buNone/>
            </a:pPr>
            <a:r>
              <a:rPr lang="en-US" altLang="zh-CN" sz="1800" dirty="0">
                <a:solidFill>
                  <a:schemeClr val="bg1"/>
                </a:solidFill>
              </a:rPr>
              <a:t>The menu section will be shown after successfully logged in. The staff can choose any to the options. If they want to select the restaurants, food menu, delivery employees, the staff must enter the correct key first.</a:t>
            </a:r>
          </a:p>
        </p:txBody>
      </p:sp>
      <p:sp>
        <p:nvSpPr>
          <p:cNvPr id="653" name="Google Shape;653;p51"/>
          <p:cNvSpPr txBox="1">
            <a:spLocks noGrp="1"/>
          </p:cNvSpPr>
          <p:nvPr>
            <p:ph type="title"/>
          </p:nvPr>
        </p:nvSpPr>
        <p:spPr>
          <a:xfrm>
            <a:off x="6156176" y="3706733"/>
            <a:ext cx="2801132" cy="521201"/>
          </a:xfrm>
          <a:prstGeom prst="rect">
            <a:avLst/>
          </a:prstGeom>
          <a:solidFill>
            <a:schemeClr val="bg1"/>
          </a:solidFill>
          <a:ln w="38100">
            <a:solidFill>
              <a:schemeClr val="tx1"/>
            </a:solidFill>
          </a:ln>
        </p:spPr>
        <p:txBody>
          <a:bodyPr spcFirstLastPara="1" wrap="square" lIns="91425" tIns="91425" rIns="91425" bIns="91425" anchor="t" anchorCtr="0">
            <a:noAutofit/>
          </a:bodyPr>
          <a:lstStyle/>
          <a:p>
            <a:pPr marL="0" lvl="0" indent="0" algn="ctr" rtl="0">
              <a:spcBef>
                <a:spcPts val="0"/>
              </a:spcBef>
              <a:spcAft>
                <a:spcPts val="0"/>
              </a:spcAft>
              <a:buNone/>
            </a:pPr>
            <a:r>
              <a:rPr lang="en-GB" sz="2000" dirty="0"/>
              <a:t>Menu Section</a:t>
            </a:r>
            <a:endParaRPr sz="2000" dirty="0"/>
          </a:p>
        </p:txBody>
      </p:sp>
      <p:sp>
        <p:nvSpPr>
          <p:cNvPr id="12" name="Google Shape;715;p55"/>
          <p:cNvSpPr/>
          <p:nvPr/>
        </p:nvSpPr>
        <p:spPr>
          <a:xfrm>
            <a:off x="-36512" y="392731"/>
            <a:ext cx="3600000" cy="540000"/>
          </a:xfrm>
          <a:prstGeom prst="homePlate">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b="1" dirty="0">
                <a:solidFill>
                  <a:schemeClr val="bg1"/>
                </a:solidFill>
                <a:latin typeface="Roboto Mono" charset="0"/>
                <a:ea typeface="Roboto Mono" charset="0"/>
              </a:rPr>
              <a:t>STAFF SECTION</a:t>
            </a:r>
            <a:endParaRPr sz="2400" b="1" dirty="0">
              <a:solidFill>
                <a:schemeClr val="bg1"/>
              </a:solidFill>
              <a:latin typeface="Roboto Mono" charset="0"/>
              <a:ea typeface="Roboto Mono" charset="0"/>
            </a:endParaRPr>
          </a:p>
        </p:txBody>
      </p:sp>
      <p:sp>
        <p:nvSpPr>
          <p:cNvPr id="14" name="Google Shape;715;p55"/>
          <p:cNvSpPr/>
          <p:nvPr/>
        </p:nvSpPr>
        <p:spPr>
          <a:xfrm>
            <a:off x="3419872" y="381595"/>
            <a:ext cx="576064" cy="540000"/>
          </a:xfrm>
          <a:prstGeom prst="chevron">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Picture 1">
            <a:extLst>
              <a:ext uri="{FF2B5EF4-FFF2-40B4-BE49-F238E27FC236}">
                <a16:creationId xmlns:a16="http://schemas.microsoft.com/office/drawing/2014/main" xmlns="" id="{3E84A273-8C3E-4FFE-A470-B00E88F30F7A}"/>
              </a:ext>
            </a:extLst>
          </p:cNvPr>
          <p:cNvPicPr>
            <a:picLocks noChangeAspect="1"/>
          </p:cNvPicPr>
          <p:nvPr/>
        </p:nvPicPr>
        <p:blipFill>
          <a:blip r:embed="rId3"/>
          <a:stretch>
            <a:fillRect/>
          </a:stretch>
        </p:blipFill>
        <p:spPr>
          <a:xfrm>
            <a:off x="467544" y="1059582"/>
            <a:ext cx="5324944" cy="3311446"/>
          </a:xfrm>
          <a:prstGeom prst="rect">
            <a:avLst/>
          </a:prstGeom>
        </p:spPr>
      </p:pic>
    </p:spTree>
    <p:extLst>
      <p:ext uri="{BB962C8B-B14F-4D97-AF65-F5344CB8AC3E}">
        <p14:creationId xmlns:p14="http://schemas.microsoft.com/office/powerpoint/2010/main" val="40514442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sp>
        <p:nvSpPr>
          <p:cNvPr id="652" name="Google Shape;652;p51"/>
          <p:cNvSpPr txBox="1">
            <a:spLocks noGrp="1"/>
          </p:cNvSpPr>
          <p:nvPr>
            <p:ph type="body" idx="1"/>
          </p:nvPr>
        </p:nvSpPr>
        <p:spPr>
          <a:xfrm>
            <a:off x="6012160" y="195487"/>
            <a:ext cx="3131840" cy="3546112"/>
          </a:xfrm>
          <a:prstGeom prst="rect">
            <a:avLst/>
          </a:prstGeom>
        </p:spPr>
        <p:txBody>
          <a:bodyPr spcFirstLastPara="1" wrap="square" lIns="91425" tIns="91425" rIns="91425" bIns="91425" anchor="t" anchorCtr="0">
            <a:noAutofit/>
          </a:bodyPr>
          <a:lstStyle/>
          <a:p>
            <a:pPr marL="0" indent="0" eaLnBrk="0">
              <a:lnSpc>
                <a:spcPct val="95000"/>
              </a:lnSpc>
              <a:spcBef>
                <a:spcPts val="1165"/>
              </a:spcBef>
              <a:buNone/>
            </a:pPr>
            <a:r>
              <a:rPr lang="en-US" altLang="zh-CN" sz="1600" dirty="0">
                <a:solidFill>
                  <a:schemeClr val="bg1"/>
                </a:solidFill>
              </a:rPr>
              <a:t>If the staff selected the restaurant menu, it will display all the available restaurants in the menu. The following available restaurants are Burger king, Greenwich Pizza, Starbuck Coffee, Chow king and Conti's Cafe and Bakery. The staff can now navigate and choose any of the available restaurants they want to add, delete or change the product.</a:t>
            </a:r>
          </a:p>
        </p:txBody>
      </p:sp>
      <p:sp>
        <p:nvSpPr>
          <p:cNvPr id="653" name="Google Shape;653;p51"/>
          <p:cNvSpPr txBox="1">
            <a:spLocks noGrp="1"/>
          </p:cNvSpPr>
          <p:nvPr>
            <p:ph type="title"/>
          </p:nvPr>
        </p:nvSpPr>
        <p:spPr>
          <a:xfrm>
            <a:off x="6156176" y="3706733"/>
            <a:ext cx="2801132" cy="521201"/>
          </a:xfrm>
          <a:prstGeom prst="rect">
            <a:avLst/>
          </a:prstGeom>
          <a:solidFill>
            <a:schemeClr val="bg1"/>
          </a:solidFill>
          <a:ln w="38100">
            <a:solidFill>
              <a:schemeClr val="tx1"/>
            </a:solidFill>
          </a:ln>
        </p:spPr>
        <p:txBody>
          <a:bodyPr spcFirstLastPara="1" wrap="square" lIns="91425" tIns="91425" rIns="91425" bIns="91425" anchor="t" anchorCtr="0">
            <a:noAutofit/>
          </a:bodyPr>
          <a:lstStyle/>
          <a:p>
            <a:pPr marL="0" lvl="0" indent="0" algn="ctr" rtl="0">
              <a:spcBef>
                <a:spcPts val="0"/>
              </a:spcBef>
              <a:spcAft>
                <a:spcPts val="0"/>
              </a:spcAft>
              <a:buNone/>
            </a:pPr>
            <a:r>
              <a:rPr lang="en-GB" sz="1800" dirty="0"/>
              <a:t>Restaurants Section</a:t>
            </a:r>
            <a:endParaRPr sz="1800" dirty="0"/>
          </a:p>
        </p:txBody>
      </p:sp>
      <p:sp>
        <p:nvSpPr>
          <p:cNvPr id="12" name="Google Shape;715;p55"/>
          <p:cNvSpPr/>
          <p:nvPr/>
        </p:nvSpPr>
        <p:spPr>
          <a:xfrm>
            <a:off x="-36512" y="392731"/>
            <a:ext cx="3600000" cy="540000"/>
          </a:xfrm>
          <a:prstGeom prst="homePlate">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b="1" dirty="0">
                <a:solidFill>
                  <a:schemeClr val="bg1"/>
                </a:solidFill>
                <a:latin typeface="Roboto Mono" charset="0"/>
                <a:ea typeface="Roboto Mono" charset="0"/>
              </a:rPr>
              <a:t>STAFF SECTION</a:t>
            </a:r>
            <a:endParaRPr sz="2400" b="1" dirty="0">
              <a:solidFill>
                <a:schemeClr val="bg1"/>
              </a:solidFill>
              <a:latin typeface="Roboto Mono" charset="0"/>
              <a:ea typeface="Roboto Mono" charset="0"/>
            </a:endParaRPr>
          </a:p>
        </p:txBody>
      </p:sp>
      <p:sp>
        <p:nvSpPr>
          <p:cNvPr id="14" name="Google Shape;715;p55"/>
          <p:cNvSpPr/>
          <p:nvPr/>
        </p:nvSpPr>
        <p:spPr>
          <a:xfrm>
            <a:off x="3419872" y="381595"/>
            <a:ext cx="576064" cy="540000"/>
          </a:xfrm>
          <a:prstGeom prst="chevron">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Picture 1">
            <a:extLst>
              <a:ext uri="{FF2B5EF4-FFF2-40B4-BE49-F238E27FC236}">
                <a16:creationId xmlns:a16="http://schemas.microsoft.com/office/drawing/2014/main" xmlns="" id="{9768E9FA-B0ED-4ECF-8915-0296957192C8}"/>
              </a:ext>
            </a:extLst>
          </p:cNvPr>
          <p:cNvPicPr>
            <a:picLocks noChangeAspect="1"/>
          </p:cNvPicPr>
          <p:nvPr/>
        </p:nvPicPr>
        <p:blipFill>
          <a:blip r:embed="rId3"/>
          <a:stretch>
            <a:fillRect/>
          </a:stretch>
        </p:blipFill>
        <p:spPr>
          <a:xfrm>
            <a:off x="350299" y="1059582"/>
            <a:ext cx="5275051" cy="3295422"/>
          </a:xfrm>
          <a:prstGeom prst="rect">
            <a:avLst/>
          </a:prstGeom>
        </p:spPr>
      </p:pic>
    </p:spTree>
    <p:extLst>
      <p:ext uri="{BB962C8B-B14F-4D97-AF65-F5344CB8AC3E}">
        <p14:creationId xmlns:p14="http://schemas.microsoft.com/office/powerpoint/2010/main" val="15449535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sp>
        <p:nvSpPr>
          <p:cNvPr id="652" name="Google Shape;652;p51"/>
          <p:cNvSpPr txBox="1">
            <a:spLocks noGrp="1"/>
          </p:cNvSpPr>
          <p:nvPr>
            <p:ph type="body" idx="1"/>
          </p:nvPr>
        </p:nvSpPr>
        <p:spPr>
          <a:xfrm>
            <a:off x="6156176" y="0"/>
            <a:ext cx="2771800" cy="3741599"/>
          </a:xfrm>
          <a:prstGeom prst="rect">
            <a:avLst/>
          </a:prstGeom>
        </p:spPr>
        <p:txBody>
          <a:bodyPr spcFirstLastPara="1" wrap="square" lIns="91425" tIns="91425" rIns="91425" bIns="91425" anchor="t" anchorCtr="0">
            <a:noAutofit/>
          </a:bodyPr>
          <a:lstStyle/>
          <a:p>
            <a:pPr marL="0" indent="0" eaLnBrk="0">
              <a:lnSpc>
                <a:spcPct val="95000"/>
              </a:lnSpc>
              <a:spcBef>
                <a:spcPts val="1165"/>
              </a:spcBef>
              <a:buNone/>
            </a:pPr>
            <a:r>
              <a:rPr lang="en-US" altLang="zh-CN" sz="1800" dirty="0">
                <a:solidFill>
                  <a:schemeClr val="bg1"/>
                </a:solidFill>
              </a:rPr>
              <a:t>After choosing a certain restaurant. The staff can use the option of adding and deleting the product. The staff can also change the price of the given items from the menu. However, the staff can also go back in the restaurant’s section.</a:t>
            </a:r>
          </a:p>
        </p:txBody>
      </p:sp>
      <p:sp>
        <p:nvSpPr>
          <p:cNvPr id="653" name="Google Shape;653;p51"/>
          <p:cNvSpPr txBox="1">
            <a:spLocks noGrp="1"/>
          </p:cNvSpPr>
          <p:nvPr>
            <p:ph type="title"/>
          </p:nvPr>
        </p:nvSpPr>
        <p:spPr>
          <a:xfrm>
            <a:off x="6156176" y="3706733"/>
            <a:ext cx="2801132" cy="521201"/>
          </a:xfrm>
          <a:prstGeom prst="rect">
            <a:avLst/>
          </a:prstGeom>
          <a:solidFill>
            <a:schemeClr val="bg1"/>
          </a:solidFill>
          <a:ln w="38100">
            <a:solidFill>
              <a:schemeClr val="tx1"/>
            </a:solidFill>
          </a:ln>
        </p:spPr>
        <p:txBody>
          <a:bodyPr spcFirstLastPara="1" wrap="square" lIns="91425" tIns="91425" rIns="91425" bIns="91425" anchor="t" anchorCtr="0">
            <a:noAutofit/>
          </a:bodyPr>
          <a:lstStyle/>
          <a:p>
            <a:pPr marL="0" lvl="0" indent="0" algn="ctr" rtl="0">
              <a:spcBef>
                <a:spcPts val="0"/>
              </a:spcBef>
              <a:spcAft>
                <a:spcPts val="0"/>
              </a:spcAft>
              <a:buNone/>
            </a:pPr>
            <a:r>
              <a:rPr lang="en-GB" sz="2000" dirty="0"/>
              <a:t>Food Menu</a:t>
            </a:r>
            <a:endParaRPr sz="2000" dirty="0"/>
          </a:p>
        </p:txBody>
      </p:sp>
      <p:sp>
        <p:nvSpPr>
          <p:cNvPr id="12" name="Google Shape;715;p55"/>
          <p:cNvSpPr/>
          <p:nvPr/>
        </p:nvSpPr>
        <p:spPr>
          <a:xfrm>
            <a:off x="-36512" y="392731"/>
            <a:ext cx="3600000" cy="540000"/>
          </a:xfrm>
          <a:prstGeom prst="homePlate">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b="1" dirty="0">
                <a:solidFill>
                  <a:schemeClr val="bg1"/>
                </a:solidFill>
                <a:latin typeface="Roboto Mono" charset="0"/>
                <a:ea typeface="Roboto Mono" charset="0"/>
              </a:rPr>
              <a:t>STAFF SECTION</a:t>
            </a:r>
            <a:endParaRPr sz="2400" b="1" dirty="0">
              <a:solidFill>
                <a:schemeClr val="bg1"/>
              </a:solidFill>
              <a:latin typeface="Roboto Mono" charset="0"/>
              <a:ea typeface="Roboto Mono" charset="0"/>
            </a:endParaRPr>
          </a:p>
        </p:txBody>
      </p:sp>
      <p:sp>
        <p:nvSpPr>
          <p:cNvPr id="14" name="Google Shape;715;p55"/>
          <p:cNvSpPr/>
          <p:nvPr/>
        </p:nvSpPr>
        <p:spPr>
          <a:xfrm>
            <a:off x="3419872" y="381595"/>
            <a:ext cx="576064" cy="540000"/>
          </a:xfrm>
          <a:prstGeom prst="chevron">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Picture 1">
            <a:extLst>
              <a:ext uri="{FF2B5EF4-FFF2-40B4-BE49-F238E27FC236}">
                <a16:creationId xmlns:a16="http://schemas.microsoft.com/office/drawing/2014/main" xmlns="" id="{BBC9C854-D356-46A2-A197-2BCB5AA0161D}"/>
              </a:ext>
            </a:extLst>
          </p:cNvPr>
          <p:cNvPicPr>
            <a:picLocks noChangeAspect="1"/>
          </p:cNvPicPr>
          <p:nvPr/>
        </p:nvPicPr>
        <p:blipFill>
          <a:blip r:embed="rId3"/>
          <a:stretch>
            <a:fillRect/>
          </a:stretch>
        </p:blipFill>
        <p:spPr>
          <a:xfrm>
            <a:off x="323528" y="1059582"/>
            <a:ext cx="5387429" cy="3368596"/>
          </a:xfrm>
          <a:prstGeom prst="rect">
            <a:avLst/>
          </a:prstGeom>
        </p:spPr>
      </p:pic>
    </p:spTree>
    <p:extLst>
      <p:ext uri="{BB962C8B-B14F-4D97-AF65-F5344CB8AC3E}">
        <p14:creationId xmlns:p14="http://schemas.microsoft.com/office/powerpoint/2010/main" val="21368248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sp>
        <p:nvSpPr>
          <p:cNvPr id="652" name="Google Shape;652;p51"/>
          <p:cNvSpPr txBox="1">
            <a:spLocks noGrp="1"/>
          </p:cNvSpPr>
          <p:nvPr>
            <p:ph type="body" idx="1"/>
          </p:nvPr>
        </p:nvSpPr>
        <p:spPr>
          <a:xfrm>
            <a:off x="6156176" y="662731"/>
            <a:ext cx="2771800" cy="3078868"/>
          </a:xfrm>
          <a:prstGeom prst="rect">
            <a:avLst/>
          </a:prstGeom>
        </p:spPr>
        <p:txBody>
          <a:bodyPr spcFirstLastPara="1" wrap="square" lIns="91425" tIns="91425" rIns="91425" bIns="91425" anchor="t" anchorCtr="0">
            <a:noAutofit/>
          </a:bodyPr>
          <a:lstStyle/>
          <a:p>
            <a:pPr marL="0" indent="0" eaLnBrk="0">
              <a:lnSpc>
                <a:spcPct val="95000"/>
              </a:lnSpc>
              <a:spcBef>
                <a:spcPts val="1165"/>
              </a:spcBef>
              <a:buNone/>
            </a:pPr>
            <a:r>
              <a:rPr lang="en-US" altLang="zh-CN" sz="1800" dirty="0">
                <a:solidFill>
                  <a:schemeClr val="bg1"/>
                </a:solidFill>
              </a:rPr>
              <a:t>If the staff wants to add products in the certain restaurants, Entering the name of food and the price are needed.</a:t>
            </a:r>
          </a:p>
        </p:txBody>
      </p:sp>
      <p:sp>
        <p:nvSpPr>
          <p:cNvPr id="653" name="Google Shape;653;p51"/>
          <p:cNvSpPr txBox="1">
            <a:spLocks noGrp="1"/>
          </p:cNvSpPr>
          <p:nvPr>
            <p:ph type="title"/>
          </p:nvPr>
        </p:nvSpPr>
        <p:spPr>
          <a:xfrm>
            <a:off x="6156176" y="3507854"/>
            <a:ext cx="2801132" cy="720080"/>
          </a:xfrm>
          <a:prstGeom prst="rect">
            <a:avLst/>
          </a:prstGeom>
          <a:solidFill>
            <a:schemeClr val="bg1"/>
          </a:solidFill>
          <a:ln w="38100">
            <a:solidFill>
              <a:schemeClr val="tx1"/>
            </a:solidFill>
          </a:ln>
        </p:spPr>
        <p:txBody>
          <a:bodyPr spcFirstLastPara="1" wrap="square" lIns="91425" tIns="91425" rIns="91425" bIns="91425" anchor="t" anchorCtr="0">
            <a:noAutofit/>
          </a:bodyPr>
          <a:lstStyle/>
          <a:p>
            <a:pPr lvl="0" algn="ctr"/>
            <a:r>
              <a:rPr lang="en-US" sz="2000" dirty="0"/>
              <a:t>Restaurant Food Menu- Add Product</a:t>
            </a:r>
          </a:p>
        </p:txBody>
      </p:sp>
      <p:sp>
        <p:nvSpPr>
          <p:cNvPr id="12" name="Google Shape;715;p55"/>
          <p:cNvSpPr/>
          <p:nvPr/>
        </p:nvSpPr>
        <p:spPr>
          <a:xfrm>
            <a:off x="-36512" y="392731"/>
            <a:ext cx="3600000" cy="540000"/>
          </a:xfrm>
          <a:prstGeom prst="homePlate">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b="1" dirty="0">
                <a:solidFill>
                  <a:schemeClr val="bg1"/>
                </a:solidFill>
                <a:latin typeface="Roboto Mono" charset="0"/>
                <a:ea typeface="Roboto Mono" charset="0"/>
              </a:rPr>
              <a:t>STAFF SECTION</a:t>
            </a:r>
            <a:endParaRPr sz="2400" b="1" dirty="0">
              <a:solidFill>
                <a:schemeClr val="bg1"/>
              </a:solidFill>
              <a:latin typeface="Roboto Mono" charset="0"/>
              <a:ea typeface="Roboto Mono" charset="0"/>
            </a:endParaRPr>
          </a:p>
        </p:txBody>
      </p:sp>
      <p:sp>
        <p:nvSpPr>
          <p:cNvPr id="14" name="Google Shape;715;p55"/>
          <p:cNvSpPr/>
          <p:nvPr/>
        </p:nvSpPr>
        <p:spPr>
          <a:xfrm>
            <a:off x="3419872" y="381595"/>
            <a:ext cx="576064" cy="540000"/>
          </a:xfrm>
          <a:prstGeom prst="chevron">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Picture 1">
            <a:extLst>
              <a:ext uri="{FF2B5EF4-FFF2-40B4-BE49-F238E27FC236}">
                <a16:creationId xmlns:a16="http://schemas.microsoft.com/office/drawing/2014/main" xmlns="" id="{5E0CF769-B4EE-4CAB-8C97-71C00CB5A50B}"/>
              </a:ext>
            </a:extLst>
          </p:cNvPr>
          <p:cNvPicPr>
            <a:picLocks noChangeAspect="1"/>
          </p:cNvPicPr>
          <p:nvPr/>
        </p:nvPicPr>
        <p:blipFill>
          <a:blip r:embed="rId3"/>
          <a:stretch>
            <a:fillRect/>
          </a:stretch>
        </p:blipFill>
        <p:spPr>
          <a:xfrm>
            <a:off x="323528" y="1059582"/>
            <a:ext cx="5328592" cy="3358037"/>
          </a:xfrm>
          <a:prstGeom prst="rect">
            <a:avLst/>
          </a:prstGeom>
        </p:spPr>
      </p:pic>
    </p:spTree>
    <p:extLst>
      <p:ext uri="{BB962C8B-B14F-4D97-AF65-F5344CB8AC3E}">
        <p14:creationId xmlns:p14="http://schemas.microsoft.com/office/powerpoint/2010/main" val="6236976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pic>
        <p:nvPicPr>
          <p:cNvPr id="12" name="Picture 4"/>
          <p:cNvPicPr>
            <a:picLocks noChangeAspect="1" noChangeArrowheads="1"/>
          </p:cNvPicPr>
          <p:nvPr/>
        </p:nvPicPr>
        <p:blipFill rotWithShape="1">
          <a:blip r:embed="rId3">
            <a:lum bright="70000" contrast="-70000"/>
            <a:extLst>
              <a:ext uri="{28A0092B-C50C-407E-A947-70E740481C1C}">
                <a14:useLocalDpi xmlns:a14="http://schemas.microsoft.com/office/drawing/2010/main" val="0"/>
              </a:ext>
            </a:extLst>
          </a:blip>
          <a:srcRect l="8122" t="1886" r="3057" b="14929"/>
          <a:stretch/>
        </p:blipFill>
        <p:spPr bwMode="auto">
          <a:xfrm>
            <a:off x="3967829" y="849482"/>
            <a:ext cx="5152493" cy="36191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2" descr="Online food delivery services: Kerala eateries slam food apps, to have  'alternative plan' - The Financial Express"/>
          <p:cNvPicPr>
            <a:picLocks noChangeAspect="1" noChangeArrowheads="1"/>
          </p:cNvPicPr>
          <p:nvPr/>
        </p:nvPicPr>
        <p:blipFill rotWithShape="1">
          <a:blip r:embed="rId4">
            <a:duotone>
              <a:schemeClr val="bg2">
                <a:shade val="45000"/>
                <a:satMod val="135000"/>
              </a:schemeClr>
              <a:prstClr val="white"/>
            </a:duotone>
            <a:extLst>
              <a:ext uri="{BEBA8EAE-BF5A-486C-A8C5-ECC9F3942E4B}">
                <a14:imgProps xmlns:a14="http://schemas.microsoft.com/office/drawing/2010/main">
                  <a14:imgLayer r:embed="rId5">
                    <a14:imgEffect>
                      <a14:backgroundRemoval t="7500" b="92273" l="8788" r="90000">
                        <a14:foregroundMark x1="38333" y1="73409" x2="38182" y2="81591"/>
                        <a14:foregroundMark x1="76970" y1="73182" x2="75909" y2="80682"/>
                      </a14:backgroundRemoval>
                    </a14:imgEffect>
                  </a14:imgLayer>
                </a14:imgProps>
              </a:ext>
              <a:ext uri="{28A0092B-C50C-407E-A947-70E740481C1C}">
                <a14:useLocalDpi xmlns:a14="http://schemas.microsoft.com/office/drawing/2010/main" val="0"/>
              </a:ext>
            </a:extLst>
          </a:blip>
          <a:srcRect l="40534"/>
          <a:stretch/>
        </p:blipFill>
        <p:spPr bwMode="auto">
          <a:xfrm>
            <a:off x="0" y="843558"/>
            <a:ext cx="4067944" cy="4560507"/>
          </a:xfrm>
          <a:prstGeom prst="rect">
            <a:avLst/>
          </a:prstGeom>
          <a:noFill/>
          <a:extLst>
            <a:ext uri="{909E8E84-426E-40DD-AFC4-6F175D3DCCD1}">
              <a14:hiddenFill xmlns:a14="http://schemas.microsoft.com/office/drawing/2010/main">
                <a:solidFill>
                  <a:srgbClr val="FFFFFF"/>
                </a:solidFill>
              </a14:hiddenFill>
            </a:ext>
          </a:extLst>
        </p:spPr>
      </p:pic>
      <p:sp>
        <p:nvSpPr>
          <p:cNvPr id="269" name="Google Shape;269;p31"/>
          <p:cNvSpPr txBox="1">
            <a:spLocks noGrp="1"/>
          </p:cNvSpPr>
          <p:nvPr>
            <p:ph type="title" idx="8"/>
          </p:nvPr>
        </p:nvSpPr>
        <p:spPr>
          <a:xfrm>
            <a:off x="720000" y="590400"/>
            <a:ext cx="2412000" cy="1301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t>TABLE OF CONTENTS</a:t>
            </a:r>
            <a:endParaRPr dirty="0"/>
          </a:p>
        </p:txBody>
      </p:sp>
      <p:sp>
        <p:nvSpPr>
          <p:cNvPr id="270" name="Google Shape;270;p31"/>
          <p:cNvSpPr txBox="1">
            <a:spLocks noGrp="1"/>
          </p:cNvSpPr>
          <p:nvPr>
            <p:ph type="title"/>
          </p:nvPr>
        </p:nvSpPr>
        <p:spPr>
          <a:xfrm>
            <a:off x="4457926" y="1056841"/>
            <a:ext cx="1978500" cy="835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dirty="0"/>
              <a:t>01</a:t>
            </a:r>
            <a:endParaRPr dirty="0"/>
          </a:p>
        </p:txBody>
      </p:sp>
      <p:sp>
        <p:nvSpPr>
          <p:cNvPr id="271" name="Google Shape;271;p31"/>
          <p:cNvSpPr txBox="1">
            <a:spLocks noGrp="1"/>
          </p:cNvSpPr>
          <p:nvPr>
            <p:ph type="subTitle" idx="1"/>
          </p:nvPr>
        </p:nvSpPr>
        <p:spPr>
          <a:xfrm>
            <a:off x="4457926" y="1743513"/>
            <a:ext cx="1978500" cy="5040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GB" dirty="0">
                <a:hlinkClick r:id="rId6" action="ppaction://hlinksldjump"/>
              </a:rPr>
              <a:t>ABSTRACT</a:t>
            </a:r>
            <a:endParaRPr dirty="0"/>
          </a:p>
        </p:txBody>
      </p:sp>
      <p:sp>
        <p:nvSpPr>
          <p:cNvPr id="272" name="Google Shape;272;p31"/>
          <p:cNvSpPr txBox="1">
            <a:spLocks noGrp="1"/>
          </p:cNvSpPr>
          <p:nvPr>
            <p:ph type="title" idx="2"/>
          </p:nvPr>
        </p:nvSpPr>
        <p:spPr>
          <a:xfrm>
            <a:off x="6570066" y="1056841"/>
            <a:ext cx="1978500" cy="835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a:t>02</a:t>
            </a:r>
            <a:endParaRPr/>
          </a:p>
        </p:txBody>
      </p:sp>
      <p:sp>
        <p:nvSpPr>
          <p:cNvPr id="273" name="Google Shape;273;p31"/>
          <p:cNvSpPr txBox="1">
            <a:spLocks noGrp="1"/>
          </p:cNvSpPr>
          <p:nvPr>
            <p:ph type="subTitle" idx="3"/>
          </p:nvPr>
        </p:nvSpPr>
        <p:spPr>
          <a:xfrm>
            <a:off x="6570066" y="1743513"/>
            <a:ext cx="1978500" cy="5040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GB" dirty="0">
                <a:hlinkClick r:id="rId7" action="ppaction://hlinksldjump"/>
              </a:rPr>
              <a:t>PURPOSE</a:t>
            </a:r>
            <a:endParaRPr dirty="0"/>
          </a:p>
        </p:txBody>
      </p:sp>
      <p:sp>
        <p:nvSpPr>
          <p:cNvPr id="274" name="Google Shape;274;p31"/>
          <p:cNvSpPr txBox="1">
            <a:spLocks noGrp="1"/>
          </p:cNvSpPr>
          <p:nvPr>
            <p:ph type="title" idx="4"/>
          </p:nvPr>
        </p:nvSpPr>
        <p:spPr>
          <a:xfrm>
            <a:off x="4457926" y="2536391"/>
            <a:ext cx="1978500" cy="835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a:t>03</a:t>
            </a:r>
            <a:endParaRPr/>
          </a:p>
        </p:txBody>
      </p:sp>
      <p:sp>
        <p:nvSpPr>
          <p:cNvPr id="275" name="Google Shape;275;p31"/>
          <p:cNvSpPr txBox="1">
            <a:spLocks noGrp="1"/>
          </p:cNvSpPr>
          <p:nvPr>
            <p:ph type="subTitle" idx="5"/>
          </p:nvPr>
        </p:nvSpPr>
        <p:spPr>
          <a:xfrm>
            <a:off x="4457926" y="3223063"/>
            <a:ext cx="1978500" cy="5040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GB" dirty="0">
                <a:hlinkClick r:id="rId8" action="ppaction://hlinksldjump"/>
              </a:rPr>
              <a:t>TECHNOLOGY USED</a:t>
            </a:r>
            <a:endParaRPr dirty="0"/>
          </a:p>
        </p:txBody>
      </p:sp>
      <p:sp>
        <p:nvSpPr>
          <p:cNvPr id="276" name="Google Shape;276;p31"/>
          <p:cNvSpPr txBox="1">
            <a:spLocks noGrp="1"/>
          </p:cNvSpPr>
          <p:nvPr>
            <p:ph type="title" idx="6"/>
          </p:nvPr>
        </p:nvSpPr>
        <p:spPr>
          <a:xfrm>
            <a:off x="6570066" y="2536391"/>
            <a:ext cx="1978500" cy="835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a:t>04</a:t>
            </a:r>
            <a:endParaRPr/>
          </a:p>
        </p:txBody>
      </p:sp>
      <p:sp>
        <p:nvSpPr>
          <p:cNvPr id="277" name="Google Shape;277;p31"/>
          <p:cNvSpPr txBox="1">
            <a:spLocks noGrp="1"/>
          </p:cNvSpPr>
          <p:nvPr>
            <p:ph type="subTitle" idx="7"/>
          </p:nvPr>
        </p:nvSpPr>
        <p:spPr>
          <a:xfrm>
            <a:off x="6570066" y="3223063"/>
            <a:ext cx="1978500" cy="5040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GB" dirty="0">
                <a:hlinkClick r:id="rId9" action="ppaction://hlinksldjump"/>
              </a:rPr>
              <a:t>FUNCTIONALITY</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sp>
        <p:nvSpPr>
          <p:cNvPr id="652" name="Google Shape;652;p51"/>
          <p:cNvSpPr txBox="1">
            <a:spLocks noGrp="1"/>
          </p:cNvSpPr>
          <p:nvPr>
            <p:ph type="body" idx="1"/>
          </p:nvPr>
        </p:nvSpPr>
        <p:spPr>
          <a:xfrm>
            <a:off x="6156176" y="662731"/>
            <a:ext cx="2771800" cy="3078868"/>
          </a:xfrm>
          <a:prstGeom prst="rect">
            <a:avLst/>
          </a:prstGeom>
        </p:spPr>
        <p:txBody>
          <a:bodyPr spcFirstLastPara="1" wrap="square" lIns="91425" tIns="91425" rIns="91425" bIns="91425" anchor="t" anchorCtr="0">
            <a:noAutofit/>
          </a:bodyPr>
          <a:lstStyle/>
          <a:p>
            <a:pPr marL="0" indent="0" eaLnBrk="0">
              <a:lnSpc>
                <a:spcPct val="95000"/>
              </a:lnSpc>
              <a:spcBef>
                <a:spcPts val="1165"/>
              </a:spcBef>
              <a:buNone/>
            </a:pPr>
            <a:r>
              <a:rPr lang="en-US" altLang="zh-CN" sz="1800" dirty="0">
                <a:solidFill>
                  <a:schemeClr val="bg1"/>
                </a:solidFill>
              </a:rPr>
              <a:t>If the staff comply with the information needed, the product that was added is now prompted on the screen.</a:t>
            </a:r>
          </a:p>
        </p:txBody>
      </p:sp>
      <p:sp>
        <p:nvSpPr>
          <p:cNvPr id="653" name="Google Shape;653;p51"/>
          <p:cNvSpPr txBox="1">
            <a:spLocks noGrp="1"/>
          </p:cNvSpPr>
          <p:nvPr>
            <p:ph type="title"/>
          </p:nvPr>
        </p:nvSpPr>
        <p:spPr>
          <a:xfrm>
            <a:off x="6156176" y="3507854"/>
            <a:ext cx="2801132" cy="720080"/>
          </a:xfrm>
          <a:prstGeom prst="rect">
            <a:avLst/>
          </a:prstGeom>
          <a:solidFill>
            <a:schemeClr val="bg1"/>
          </a:solidFill>
          <a:ln w="38100">
            <a:solidFill>
              <a:schemeClr val="tx1"/>
            </a:solidFill>
          </a:ln>
        </p:spPr>
        <p:txBody>
          <a:bodyPr spcFirstLastPara="1" wrap="square" lIns="91425" tIns="91425" rIns="91425" bIns="91425" anchor="t" anchorCtr="0">
            <a:noAutofit/>
          </a:bodyPr>
          <a:lstStyle/>
          <a:p>
            <a:pPr lvl="0" algn="ctr"/>
            <a:r>
              <a:rPr lang="en-US" sz="1800" dirty="0"/>
              <a:t>Adding the Product Successfully</a:t>
            </a:r>
          </a:p>
        </p:txBody>
      </p:sp>
      <p:sp>
        <p:nvSpPr>
          <p:cNvPr id="12" name="Google Shape;715;p55"/>
          <p:cNvSpPr/>
          <p:nvPr/>
        </p:nvSpPr>
        <p:spPr>
          <a:xfrm>
            <a:off x="-36512" y="392731"/>
            <a:ext cx="3600000" cy="540000"/>
          </a:xfrm>
          <a:prstGeom prst="homePlate">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b="1" dirty="0">
                <a:solidFill>
                  <a:schemeClr val="bg1"/>
                </a:solidFill>
                <a:latin typeface="Roboto Mono" charset="0"/>
                <a:ea typeface="Roboto Mono" charset="0"/>
              </a:rPr>
              <a:t>STAFF SECTION</a:t>
            </a:r>
            <a:endParaRPr sz="2400" b="1" dirty="0">
              <a:solidFill>
                <a:schemeClr val="bg1"/>
              </a:solidFill>
              <a:latin typeface="Roboto Mono" charset="0"/>
              <a:ea typeface="Roboto Mono" charset="0"/>
            </a:endParaRPr>
          </a:p>
        </p:txBody>
      </p:sp>
      <p:sp>
        <p:nvSpPr>
          <p:cNvPr id="14" name="Google Shape;715;p55"/>
          <p:cNvSpPr/>
          <p:nvPr/>
        </p:nvSpPr>
        <p:spPr>
          <a:xfrm>
            <a:off x="3419872" y="381595"/>
            <a:ext cx="576064" cy="540000"/>
          </a:xfrm>
          <a:prstGeom prst="chevron">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Picture 1">
            <a:extLst>
              <a:ext uri="{FF2B5EF4-FFF2-40B4-BE49-F238E27FC236}">
                <a16:creationId xmlns:a16="http://schemas.microsoft.com/office/drawing/2014/main" xmlns="" id="{054B7789-8A6B-4522-BE11-78C822AD9994}"/>
              </a:ext>
            </a:extLst>
          </p:cNvPr>
          <p:cNvPicPr>
            <a:picLocks noChangeAspect="1"/>
          </p:cNvPicPr>
          <p:nvPr/>
        </p:nvPicPr>
        <p:blipFill>
          <a:blip r:embed="rId3"/>
          <a:stretch>
            <a:fillRect/>
          </a:stretch>
        </p:blipFill>
        <p:spPr>
          <a:xfrm>
            <a:off x="323529" y="1064321"/>
            <a:ext cx="5400600" cy="3308844"/>
          </a:xfrm>
          <a:prstGeom prst="rect">
            <a:avLst/>
          </a:prstGeom>
        </p:spPr>
      </p:pic>
    </p:spTree>
    <p:extLst>
      <p:ext uri="{BB962C8B-B14F-4D97-AF65-F5344CB8AC3E}">
        <p14:creationId xmlns:p14="http://schemas.microsoft.com/office/powerpoint/2010/main" val="4046569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sp>
        <p:nvSpPr>
          <p:cNvPr id="652" name="Google Shape;652;p51"/>
          <p:cNvSpPr txBox="1">
            <a:spLocks noGrp="1"/>
          </p:cNvSpPr>
          <p:nvPr>
            <p:ph type="body" idx="1"/>
          </p:nvPr>
        </p:nvSpPr>
        <p:spPr>
          <a:xfrm>
            <a:off x="6156176" y="662731"/>
            <a:ext cx="2771800" cy="3078868"/>
          </a:xfrm>
          <a:prstGeom prst="rect">
            <a:avLst/>
          </a:prstGeom>
        </p:spPr>
        <p:txBody>
          <a:bodyPr spcFirstLastPara="1" wrap="square" lIns="91425" tIns="91425" rIns="91425" bIns="91425" anchor="t" anchorCtr="0">
            <a:noAutofit/>
          </a:bodyPr>
          <a:lstStyle/>
          <a:p>
            <a:pPr marL="0" indent="0" eaLnBrk="0">
              <a:lnSpc>
                <a:spcPct val="95000"/>
              </a:lnSpc>
              <a:spcBef>
                <a:spcPts val="1165"/>
              </a:spcBef>
              <a:buNone/>
            </a:pPr>
            <a:r>
              <a:rPr lang="en-US" altLang="zh-CN" sz="1800" dirty="0">
                <a:solidFill>
                  <a:schemeClr val="bg1"/>
                </a:solidFill>
              </a:rPr>
              <a:t>If the staff wants to delete products in the certain restaurants, Entering the index of item is needed.</a:t>
            </a:r>
          </a:p>
        </p:txBody>
      </p:sp>
      <p:sp>
        <p:nvSpPr>
          <p:cNvPr id="653" name="Google Shape;653;p51"/>
          <p:cNvSpPr txBox="1">
            <a:spLocks noGrp="1"/>
          </p:cNvSpPr>
          <p:nvPr>
            <p:ph type="title"/>
          </p:nvPr>
        </p:nvSpPr>
        <p:spPr>
          <a:xfrm>
            <a:off x="6156176" y="3507854"/>
            <a:ext cx="2801132" cy="720080"/>
          </a:xfrm>
          <a:prstGeom prst="rect">
            <a:avLst/>
          </a:prstGeom>
          <a:solidFill>
            <a:schemeClr val="bg1"/>
          </a:solidFill>
          <a:ln w="38100">
            <a:solidFill>
              <a:schemeClr val="tx1"/>
            </a:solidFill>
          </a:ln>
        </p:spPr>
        <p:txBody>
          <a:bodyPr spcFirstLastPara="1" wrap="square" lIns="91425" tIns="91425" rIns="91425" bIns="91425" anchor="t" anchorCtr="0">
            <a:noAutofit/>
          </a:bodyPr>
          <a:lstStyle/>
          <a:p>
            <a:pPr lvl="0" algn="ctr"/>
            <a:r>
              <a:rPr lang="en-US" sz="1600" dirty="0"/>
              <a:t>Restaurant Food menu- Delete Product</a:t>
            </a:r>
          </a:p>
        </p:txBody>
      </p:sp>
      <p:sp>
        <p:nvSpPr>
          <p:cNvPr id="12" name="Google Shape;715;p55"/>
          <p:cNvSpPr/>
          <p:nvPr/>
        </p:nvSpPr>
        <p:spPr>
          <a:xfrm>
            <a:off x="-36512" y="392731"/>
            <a:ext cx="3600000" cy="540000"/>
          </a:xfrm>
          <a:prstGeom prst="homePlate">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b="1" dirty="0">
                <a:solidFill>
                  <a:schemeClr val="bg1"/>
                </a:solidFill>
                <a:latin typeface="Roboto Mono" charset="0"/>
                <a:ea typeface="Roboto Mono" charset="0"/>
              </a:rPr>
              <a:t>STAFF SECTION</a:t>
            </a:r>
            <a:endParaRPr sz="2400" b="1" dirty="0">
              <a:solidFill>
                <a:schemeClr val="bg1"/>
              </a:solidFill>
              <a:latin typeface="Roboto Mono" charset="0"/>
              <a:ea typeface="Roboto Mono" charset="0"/>
            </a:endParaRPr>
          </a:p>
        </p:txBody>
      </p:sp>
      <p:sp>
        <p:nvSpPr>
          <p:cNvPr id="14" name="Google Shape;715;p55"/>
          <p:cNvSpPr/>
          <p:nvPr/>
        </p:nvSpPr>
        <p:spPr>
          <a:xfrm>
            <a:off x="3419872" y="381595"/>
            <a:ext cx="576064" cy="540000"/>
          </a:xfrm>
          <a:prstGeom prst="chevron">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Picture 1">
            <a:extLst>
              <a:ext uri="{FF2B5EF4-FFF2-40B4-BE49-F238E27FC236}">
                <a16:creationId xmlns:a16="http://schemas.microsoft.com/office/drawing/2014/main" xmlns="" id="{EC7D2AA4-86FF-45B8-94D2-D43B5098209B}"/>
              </a:ext>
            </a:extLst>
          </p:cNvPr>
          <p:cNvPicPr>
            <a:picLocks noChangeAspect="1"/>
          </p:cNvPicPr>
          <p:nvPr/>
        </p:nvPicPr>
        <p:blipFill>
          <a:blip r:embed="rId3"/>
          <a:stretch>
            <a:fillRect/>
          </a:stretch>
        </p:blipFill>
        <p:spPr>
          <a:xfrm>
            <a:off x="323528" y="1059582"/>
            <a:ext cx="5328592" cy="3351833"/>
          </a:xfrm>
          <a:prstGeom prst="rect">
            <a:avLst/>
          </a:prstGeom>
        </p:spPr>
      </p:pic>
    </p:spTree>
    <p:extLst>
      <p:ext uri="{BB962C8B-B14F-4D97-AF65-F5344CB8AC3E}">
        <p14:creationId xmlns:p14="http://schemas.microsoft.com/office/powerpoint/2010/main" val="36062654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sp>
        <p:nvSpPr>
          <p:cNvPr id="652" name="Google Shape;652;p51"/>
          <p:cNvSpPr txBox="1">
            <a:spLocks noGrp="1"/>
          </p:cNvSpPr>
          <p:nvPr>
            <p:ph type="body" idx="1"/>
          </p:nvPr>
        </p:nvSpPr>
        <p:spPr>
          <a:xfrm>
            <a:off x="6156176" y="662731"/>
            <a:ext cx="2771800" cy="3078868"/>
          </a:xfrm>
          <a:prstGeom prst="rect">
            <a:avLst/>
          </a:prstGeom>
        </p:spPr>
        <p:txBody>
          <a:bodyPr spcFirstLastPara="1" wrap="square" lIns="91425" tIns="91425" rIns="91425" bIns="91425" anchor="t" anchorCtr="0">
            <a:noAutofit/>
          </a:bodyPr>
          <a:lstStyle/>
          <a:p>
            <a:pPr marL="0" indent="0" eaLnBrk="0">
              <a:lnSpc>
                <a:spcPct val="95000"/>
              </a:lnSpc>
              <a:spcBef>
                <a:spcPts val="1165"/>
              </a:spcBef>
              <a:buNone/>
            </a:pPr>
            <a:r>
              <a:rPr lang="en-US" altLang="zh-CN" sz="1800" dirty="0">
                <a:solidFill>
                  <a:schemeClr val="bg1"/>
                </a:solidFill>
              </a:rPr>
              <a:t>If the staff comply with the information needed, the product that was deleted is not show now to the screen.</a:t>
            </a:r>
          </a:p>
        </p:txBody>
      </p:sp>
      <p:sp>
        <p:nvSpPr>
          <p:cNvPr id="653" name="Google Shape;653;p51"/>
          <p:cNvSpPr txBox="1">
            <a:spLocks noGrp="1"/>
          </p:cNvSpPr>
          <p:nvPr>
            <p:ph type="title"/>
          </p:nvPr>
        </p:nvSpPr>
        <p:spPr>
          <a:xfrm>
            <a:off x="6156176" y="3507854"/>
            <a:ext cx="2801132" cy="720080"/>
          </a:xfrm>
          <a:prstGeom prst="rect">
            <a:avLst/>
          </a:prstGeom>
          <a:solidFill>
            <a:schemeClr val="bg1"/>
          </a:solidFill>
          <a:ln w="38100">
            <a:solidFill>
              <a:schemeClr val="tx1"/>
            </a:solidFill>
          </a:ln>
        </p:spPr>
        <p:txBody>
          <a:bodyPr spcFirstLastPara="1" wrap="square" lIns="91425" tIns="91425" rIns="91425" bIns="91425" anchor="t" anchorCtr="0">
            <a:noAutofit/>
          </a:bodyPr>
          <a:lstStyle/>
          <a:p>
            <a:pPr lvl="0" algn="ctr"/>
            <a:r>
              <a:rPr lang="en-US" sz="1600" dirty="0"/>
              <a:t>Delete the Product Successfully</a:t>
            </a:r>
          </a:p>
        </p:txBody>
      </p:sp>
      <p:sp>
        <p:nvSpPr>
          <p:cNvPr id="12" name="Google Shape;715;p55"/>
          <p:cNvSpPr/>
          <p:nvPr/>
        </p:nvSpPr>
        <p:spPr>
          <a:xfrm>
            <a:off x="-36512" y="392731"/>
            <a:ext cx="3600000" cy="540000"/>
          </a:xfrm>
          <a:prstGeom prst="homePlate">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b="1" dirty="0">
                <a:solidFill>
                  <a:schemeClr val="bg1"/>
                </a:solidFill>
                <a:latin typeface="Roboto Mono" charset="0"/>
                <a:ea typeface="Roboto Mono" charset="0"/>
              </a:rPr>
              <a:t>STAFF SECTION</a:t>
            </a:r>
            <a:endParaRPr sz="2400" b="1" dirty="0">
              <a:solidFill>
                <a:schemeClr val="bg1"/>
              </a:solidFill>
              <a:latin typeface="Roboto Mono" charset="0"/>
              <a:ea typeface="Roboto Mono" charset="0"/>
            </a:endParaRPr>
          </a:p>
        </p:txBody>
      </p:sp>
      <p:sp>
        <p:nvSpPr>
          <p:cNvPr id="14" name="Google Shape;715;p55"/>
          <p:cNvSpPr/>
          <p:nvPr/>
        </p:nvSpPr>
        <p:spPr>
          <a:xfrm>
            <a:off x="3419872" y="381595"/>
            <a:ext cx="576064" cy="540000"/>
          </a:xfrm>
          <a:prstGeom prst="chevron">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Picture 1">
            <a:extLst>
              <a:ext uri="{FF2B5EF4-FFF2-40B4-BE49-F238E27FC236}">
                <a16:creationId xmlns:a16="http://schemas.microsoft.com/office/drawing/2014/main" xmlns="" id="{1207EAE9-D1FC-49D9-9E0F-B6E083271683}"/>
              </a:ext>
            </a:extLst>
          </p:cNvPr>
          <p:cNvPicPr>
            <a:picLocks noChangeAspect="1"/>
          </p:cNvPicPr>
          <p:nvPr/>
        </p:nvPicPr>
        <p:blipFill>
          <a:blip r:embed="rId3"/>
          <a:stretch>
            <a:fillRect/>
          </a:stretch>
        </p:blipFill>
        <p:spPr>
          <a:xfrm>
            <a:off x="467544" y="1059582"/>
            <a:ext cx="5256584" cy="3409479"/>
          </a:xfrm>
          <a:prstGeom prst="rect">
            <a:avLst/>
          </a:prstGeom>
        </p:spPr>
      </p:pic>
    </p:spTree>
    <p:extLst>
      <p:ext uri="{BB962C8B-B14F-4D97-AF65-F5344CB8AC3E}">
        <p14:creationId xmlns:p14="http://schemas.microsoft.com/office/powerpoint/2010/main" val="18471349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sp>
        <p:nvSpPr>
          <p:cNvPr id="652" name="Google Shape;652;p51"/>
          <p:cNvSpPr txBox="1">
            <a:spLocks noGrp="1"/>
          </p:cNvSpPr>
          <p:nvPr>
            <p:ph type="body" idx="1"/>
          </p:nvPr>
        </p:nvSpPr>
        <p:spPr>
          <a:xfrm>
            <a:off x="6156176" y="662731"/>
            <a:ext cx="2771800" cy="3078868"/>
          </a:xfrm>
          <a:prstGeom prst="rect">
            <a:avLst/>
          </a:prstGeom>
        </p:spPr>
        <p:txBody>
          <a:bodyPr spcFirstLastPara="1" wrap="square" lIns="91425" tIns="91425" rIns="91425" bIns="91425" anchor="t" anchorCtr="0">
            <a:noAutofit/>
          </a:bodyPr>
          <a:lstStyle/>
          <a:p>
            <a:pPr marL="0" indent="0" eaLnBrk="0">
              <a:lnSpc>
                <a:spcPct val="95000"/>
              </a:lnSpc>
              <a:spcBef>
                <a:spcPts val="1165"/>
              </a:spcBef>
              <a:buNone/>
            </a:pPr>
            <a:r>
              <a:rPr lang="en-US" altLang="zh-CN" sz="1800" dirty="0">
                <a:solidFill>
                  <a:schemeClr val="bg1"/>
                </a:solidFill>
              </a:rPr>
              <a:t>For changing the price of a product in a chosen restaurant. the staff must input the index of the item and the new price of the item the staff wants to change.</a:t>
            </a:r>
          </a:p>
        </p:txBody>
      </p:sp>
      <p:sp>
        <p:nvSpPr>
          <p:cNvPr id="653" name="Google Shape;653;p51"/>
          <p:cNvSpPr txBox="1">
            <a:spLocks noGrp="1"/>
          </p:cNvSpPr>
          <p:nvPr>
            <p:ph type="title"/>
          </p:nvPr>
        </p:nvSpPr>
        <p:spPr>
          <a:xfrm>
            <a:off x="6156176" y="3507854"/>
            <a:ext cx="2801132" cy="720080"/>
          </a:xfrm>
          <a:prstGeom prst="rect">
            <a:avLst/>
          </a:prstGeom>
          <a:solidFill>
            <a:schemeClr val="bg1"/>
          </a:solidFill>
          <a:ln w="38100">
            <a:solidFill>
              <a:schemeClr val="tx1"/>
            </a:solidFill>
          </a:ln>
        </p:spPr>
        <p:txBody>
          <a:bodyPr spcFirstLastPara="1" wrap="square" lIns="91425" tIns="91425" rIns="91425" bIns="91425" anchor="t" anchorCtr="0">
            <a:noAutofit/>
          </a:bodyPr>
          <a:lstStyle/>
          <a:p>
            <a:pPr lvl="0" algn="ctr"/>
            <a:r>
              <a:rPr lang="en-US" sz="1600" dirty="0"/>
              <a:t>Restaurant Food menu- Change of Price</a:t>
            </a:r>
          </a:p>
        </p:txBody>
      </p:sp>
      <p:sp>
        <p:nvSpPr>
          <p:cNvPr id="12" name="Google Shape;715;p55"/>
          <p:cNvSpPr/>
          <p:nvPr/>
        </p:nvSpPr>
        <p:spPr>
          <a:xfrm>
            <a:off x="-36512" y="392731"/>
            <a:ext cx="3600000" cy="540000"/>
          </a:xfrm>
          <a:prstGeom prst="homePlate">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b="1" dirty="0">
                <a:solidFill>
                  <a:schemeClr val="bg1"/>
                </a:solidFill>
                <a:latin typeface="Roboto Mono" charset="0"/>
                <a:ea typeface="Roboto Mono" charset="0"/>
              </a:rPr>
              <a:t>STAFF SECTION</a:t>
            </a:r>
            <a:endParaRPr sz="2400" b="1" dirty="0">
              <a:solidFill>
                <a:schemeClr val="bg1"/>
              </a:solidFill>
              <a:latin typeface="Roboto Mono" charset="0"/>
              <a:ea typeface="Roboto Mono" charset="0"/>
            </a:endParaRPr>
          </a:p>
        </p:txBody>
      </p:sp>
      <p:sp>
        <p:nvSpPr>
          <p:cNvPr id="14" name="Google Shape;715;p55"/>
          <p:cNvSpPr/>
          <p:nvPr/>
        </p:nvSpPr>
        <p:spPr>
          <a:xfrm>
            <a:off x="3419872" y="381595"/>
            <a:ext cx="576064" cy="540000"/>
          </a:xfrm>
          <a:prstGeom prst="chevron">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Picture 1">
            <a:extLst>
              <a:ext uri="{FF2B5EF4-FFF2-40B4-BE49-F238E27FC236}">
                <a16:creationId xmlns:a16="http://schemas.microsoft.com/office/drawing/2014/main" xmlns="" id="{020115C7-986B-42BD-B78A-9956A93D2035}"/>
              </a:ext>
            </a:extLst>
          </p:cNvPr>
          <p:cNvPicPr>
            <a:picLocks noChangeAspect="1"/>
          </p:cNvPicPr>
          <p:nvPr/>
        </p:nvPicPr>
        <p:blipFill>
          <a:blip r:embed="rId3"/>
          <a:stretch>
            <a:fillRect/>
          </a:stretch>
        </p:blipFill>
        <p:spPr>
          <a:xfrm>
            <a:off x="395536" y="1059582"/>
            <a:ext cx="5256584" cy="3427499"/>
          </a:xfrm>
          <a:prstGeom prst="rect">
            <a:avLst/>
          </a:prstGeom>
        </p:spPr>
      </p:pic>
    </p:spTree>
    <p:extLst>
      <p:ext uri="{BB962C8B-B14F-4D97-AF65-F5344CB8AC3E}">
        <p14:creationId xmlns:p14="http://schemas.microsoft.com/office/powerpoint/2010/main" val="17258826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sp>
        <p:nvSpPr>
          <p:cNvPr id="652" name="Google Shape;652;p51"/>
          <p:cNvSpPr txBox="1">
            <a:spLocks noGrp="1"/>
          </p:cNvSpPr>
          <p:nvPr>
            <p:ph type="body" idx="1"/>
          </p:nvPr>
        </p:nvSpPr>
        <p:spPr>
          <a:xfrm>
            <a:off x="6156176" y="662731"/>
            <a:ext cx="2771800" cy="3078868"/>
          </a:xfrm>
          <a:prstGeom prst="rect">
            <a:avLst/>
          </a:prstGeom>
        </p:spPr>
        <p:txBody>
          <a:bodyPr spcFirstLastPara="1" wrap="square" lIns="91425" tIns="91425" rIns="91425" bIns="91425" anchor="t" anchorCtr="0">
            <a:noAutofit/>
          </a:bodyPr>
          <a:lstStyle/>
          <a:p>
            <a:pPr marL="0" indent="0" eaLnBrk="0">
              <a:lnSpc>
                <a:spcPct val="95000"/>
              </a:lnSpc>
              <a:spcBef>
                <a:spcPts val="1165"/>
              </a:spcBef>
              <a:buNone/>
            </a:pPr>
            <a:r>
              <a:rPr lang="en-US" altLang="zh-CN" sz="1800" dirty="0">
                <a:solidFill>
                  <a:schemeClr val="bg1"/>
                </a:solidFill>
              </a:rPr>
              <a:t>If the staff comply with the information needed, the price of the product is now changed and prompted on the screen.</a:t>
            </a:r>
          </a:p>
        </p:txBody>
      </p:sp>
      <p:sp>
        <p:nvSpPr>
          <p:cNvPr id="653" name="Google Shape;653;p51"/>
          <p:cNvSpPr txBox="1">
            <a:spLocks noGrp="1"/>
          </p:cNvSpPr>
          <p:nvPr>
            <p:ph type="title"/>
          </p:nvPr>
        </p:nvSpPr>
        <p:spPr>
          <a:xfrm>
            <a:off x="6156176" y="3507854"/>
            <a:ext cx="2801132" cy="720080"/>
          </a:xfrm>
          <a:prstGeom prst="rect">
            <a:avLst/>
          </a:prstGeom>
          <a:solidFill>
            <a:schemeClr val="bg1"/>
          </a:solidFill>
          <a:ln w="38100">
            <a:solidFill>
              <a:schemeClr val="tx1"/>
            </a:solidFill>
          </a:ln>
        </p:spPr>
        <p:txBody>
          <a:bodyPr spcFirstLastPara="1" wrap="square" lIns="91425" tIns="91425" rIns="91425" bIns="91425" anchor="t" anchorCtr="0">
            <a:noAutofit/>
          </a:bodyPr>
          <a:lstStyle/>
          <a:p>
            <a:pPr lvl="0" algn="ctr"/>
            <a:r>
              <a:rPr lang="en-US" sz="1600" dirty="0"/>
              <a:t>Change Price of the Product Successfully</a:t>
            </a:r>
          </a:p>
        </p:txBody>
      </p:sp>
      <p:sp>
        <p:nvSpPr>
          <p:cNvPr id="12" name="Google Shape;715;p55"/>
          <p:cNvSpPr/>
          <p:nvPr/>
        </p:nvSpPr>
        <p:spPr>
          <a:xfrm>
            <a:off x="-36512" y="392731"/>
            <a:ext cx="3600000" cy="540000"/>
          </a:xfrm>
          <a:prstGeom prst="homePlate">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b="1" dirty="0">
                <a:solidFill>
                  <a:schemeClr val="bg1"/>
                </a:solidFill>
                <a:latin typeface="Roboto Mono" charset="0"/>
                <a:ea typeface="Roboto Mono" charset="0"/>
              </a:rPr>
              <a:t>STAFF SECTION</a:t>
            </a:r>
            <a:endParaRPr sz="2400" b="1" dirty="0">
              <a:solidFill>
                <a:schemeClr val="bg1"/>
              </a:solidFill>
              <a:latin typeface="Roboto Mono" charset="0"/>
              <a:ea typeface="Roboto Mono" charset="0"/>
            </a:endParaRPr>
          </a:p>
        </p:txBody>
      </p:sp>
      <p:sp>
        <p:nvSpPr>
          <p:cNvPr id="14" name="Google Shape;715;p55"/>
          <p:cNvSpPr/>
          <p:nvPr/>
        </p:nvSpPr>
        <p:spPr>
          <a:xfrm>
            <a:off x="3419872" y="381595"/>
            <a:ext cx="576064" cy="540000"/>
          </a:xfrm>
          <a:prstGeom prst="chevron">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Picture 1">
            <a:extLst>
              <a:ext uri="{FF2B5EF4-FFF2-40B4-BE49-F238E27FC236}">
                <a16:creationId xmlns:a16="http://schemas.microsoft.com/office/drawing/2014/main" xmlns="" id="{C91AFA79-4553-41BC-9762-0E49987532DA}"/>
              </a:ext>
            </a:extLst>
          </p:cNvPr>
          <p:cNvPicPr>
            <a:picLocks noChangeAspect="1"/>
          </p:cNvPicPr>
          <p:nvPr/>
        </p:nvPicPr>
        <p:blipFill>
          <a:blip r:embed="rId3"/>
          <a:stretch>
            <a:fillRect/>
          </a:stretch>
        </p:blipFill>
        <p:spPr>
          <a:xfrm>
            <a:off x="395536" y="1059582"/>
            <a:ext cx="5356154" cy="3403995"/>
          </a:xfrm>
          <a:prstGeom prst="rect">
            <a:avLst/>
          </a:prstGeom>
        </p:spPr>
      </p:pic>
    </p:spTree>
    <p:extLst>
      <p:ext uri="{BB962C8B-B14F-4D97-AF65-F5344CB8AC3E}">
        <p14:creationId xmlns:p14="http://schemas.microsoft.com/office/powerpoint/2010/main" val="18390413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sp>
        <p:nvSpPr>
          <p:cNvPr id="652" name="Google Shape;652;p51"/>
          <p:cNvSpPr txBox="1">
            <a:spLocks noGrp="1"/>
          </p:cNvSpPr>
          <p:nvPr>
            <p:ph type="body" idx="1"/>
          </p:nvPr>
        </p:nvSpPr>
        <p:spPr>
          <a:xfrm>
            <a:off x="6156176" y="0"/>
            <a:ext cx="2771800" cy="3741599"/>
          </a:xfrm>
          <a:prstGeom prst="rect">
            <a:avLst/>
          </a:prstGeom>
        </p:spPr>
        <p:txBody>
          <a:bodyPr spcFirstLastPara="1" wrap="square" lIns="91425" tIns="91425" rIns="91425" bIns="91425" anchor="t" anchorCtr="0">
            <a:noAutofit/>
          </a:bodyPr>
          <a:lstStyle/>
          <a:p>
            <a:pPr marL="0" indent="0" eaLnBrk="0">
              <a:lnSpc>
                <a:spcPct val="95000"/>
              </a:lnSpc>
              <a:spcBef>
                <a:spcPts val="1165"/>
              </a:spcBef>
              <a:buNone/>
            </a:pPr>
            <a:r>
              <a:rPr lang="en-US" altLang="zh-CN" sz="1600" dirty="0">
                <a:solidFill>
                  <a:schemeClr val="bg1"/>
                </a:solidFill>
              </a:rPr>
              <a:t>If the staff wants to go back to menu, the message “You want to save changes?” is prompted on the screen. If the staff input ‘y &amp; Y’, all the changes that the staff did were now saved. If the staff input another key, all changes were not saved and it will loop now back to the restaurant’s menu.</a:t>
            </a:r>
          </a:p>
        </p:txBody>
      </p:sp>
      <p:sp>
        <p:nvSpPr>
          <p:cNvPr id="653" name="Google Shape;653;p51"/>
          <p:cNvSpPr txBox="1">
            <a:spLocks noGrp="1"/>
          </p:cNvSpPr>
          <p:nvPr>
            <p:ph type="title"/>
          </p:nvPr>
        </p:nvSpPr>
        <p:spPr>
          <a:xfrm>
            <a:off x="6156176" y="3507854"/>
            <a:ext cx="2801132" cy="720080"/>
          </a:xfrm>
          <a:prstGeom prst="rect">
            <a:avLst/>
          </a:prstGeom>
          <a:solidFill>
            <a:schemeClr val="bg1"/>
          </a:solidFill>
          <a:ln w="38100">
            <a:solidFill>
              <a:schemeClr val="tx1"/>
            </a:solidFill>
          </a:ln>
        </p:spPr>
        <p:txBody>
          <a:bodyPr spcFirstLastPara="1" wrap="square" lIns="91425" tIns="91425" rIns="91425" bIns="91425" anchor="t" anchorCtr="0">
            <a:noAutofit/>
          </a:bodyPr>
          <a:lstStyle/>
          <a:p>
            <a:pPr lvl="0" algn="ctr"/>
            <a:r>
              <a:rPr lang="en-US" sz="1600" dirty="0"/>
              <a:t>Restaurant Food menu- Back to menu</a:t>
            </a:r>
          </a:p>
        </p:txBody>
      </p:sp>
      <p:sp>
        <p:nvSpPr>
          <p:cNvPr id="12" name="Google Shape;715;p55"/>
          <p:cNvSpPr/>
          <p:nvPr/>
        </p:nvSpPr>
        <p:spPr>
          <a:xfrm>
            <a:off x="-36512" y="392731"/>
            <a:ext cx="3600000" cy="540000"/>
          </a:xfrm>
          <a:prstGeom prst="homePlate">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b="1" dirty="0">
                <a:solidFill>
                  <a:schemeClr val="bg1"/>
                </a:solidFill>
                <a:latin typeface="Roboto Mono" charset="0"/>
                <a:ea typeface="Roboto Mono" charset="0"/>
              </a:rPr>
              <a:t>STAFF SECTION</a:t>
            </a:r>
            <a:endParaRPr sz="2400" b="1" dirty="0">
              <a:solidFill>
                <a:schemeClr val="bg1"/>
              </a:solidFill>
              <a:latin typeface="Roboto Mono" charset="0"/>
              <a:ea typeface="Roboto Mono" charset="0"/>
            </a:endParaRPr>
          </a:p>
        </p:txBody>
      </p:sp>
      <p:sp>
        <p:nvSpPr>
          <p:cNvPr id="14" name="Google Shape;715;p55"/>
          <p:cNvSpPr/>
          <p:nvPr/>
        </p:nvSpPr>
        <p:spPr>
          <a:xfrm>
            <a:off x="3419872" y="381595"/>
            <a:ext cx="576064" cy="540000"/>
          </a:xfrm>
          <a:prstGeom prst="chevron">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Picture 1">
            <a:extLst>
              <a:ext uri="{FF2B5EF4-FFF2-40B4-BE49-F238E27FC236}">
                <a16:creationId xmlns:a16="http://schemas.microsoft.com/office/drawing/2014/main" xmlns="" id="{A9C40FBD-7D73-4456-B3F4-FBC1E7DD1D5C}"/>
              </a:ext>
            </a:extLst>
          </p:cNvPr>
          <p:cNvPicPr>
            <a:picLocks noChangeAspect="1"/>
          </p:cNvPicPr>
          <p:nvPr/>
        </p:nvPicPr>
        <p:blipFill>
          <a:blip r:embed="rId3"/>
          <a:stretch>
            <a:fillRect/>
          </a:stretch>
        </p:blipFill>
        <p:spPr>
          <a:xfrm>
            <a:off x="395536" y="1059582"/>
            <a:ext cx="5481779" cy="3384376"/>
          </a:xfrm>
          <a:prstGeom prst="rect">
            <a:avLst/>
          </a:prstGeom>
        </p:spPr>
      </p:pic>
    </p:spTree>
    <p:extLst>
      <p:ext uri="{BB962C8B-B14F-4D97-AF65-F5344CB8AC3E}">
        <p14:creationId xmlns:p14="http://schemas.microsoft.com/office/powerpoint/2010/main" val="17537513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sp>
        <p:nvSpPr>
          <p:cNvPr id="652" name="Google Shape;652;p51"/>
          <p:cNvSpPr txBox="1">
            <a:spLocks noGrp="1"/>
          </p:cNvSpPr>
          <p:nvPr>
            <p:ph type="body" idx="1"/>
          </p:nvPr>
        </p:nvSpPr>
        <p:spPr>
          <a:xfrm>
            <a:off x="6156176" y="381596"/>
            <a:ext cx="2771800" cy="3360004"/>
          </a:xfrm>
          <a:prstGeom prst="rect">
            <a:avLst/>
          </a:prstGeom>
        </p:spPr>
        <p:txBody>
          <a:bodyPr spcFirstLastPara="1" wrap="square" lIns="91425" tIns="91425" rIns="91425" bIns="91425" anchor="t" anchorCtr="0">
            <a:noAutofit/>
          </a:bodyPr>
          <a:lstStyle/>
          <a:p>
            <a:pPr marL="0" indent="0" eaLnBrk="0">
              <a:lnSpc>
                <a:spcPct val="95000"/>
              </a:lnSpc>
              <a:spcBef>
                <a:spcPts val="1165"/>
              </a:spcBef>
              <a:buNone/>
            </a:pPr>
            <a:r>
              <a:rPr lang="en-US" altLang="zh-CN" sz="1600" dirty="0">
                <a:solidFill>
                  <a:schemeClr val="bg1"/>
                </a:solidFill>
              </a:rPr>
              <a:t>In our system, we also provided independent shop that also sells food products to the customer. The process of adding, deleting, and changing the price of our products were also same in restaurants menu.</a:t>
            </a:r>
          </a:p>
        </p:txBody>
      </p:sp>
      <p:sp>
        <p:nvSpPr>
          <p:cNvPr id="653" name="Google Shape;653;p51"/>
          <p:cNvSpPr txBox="1">
            <a:spLocks noGrp="1"/>
          </p:cNvSpPr>
          <p:nvPr>
            <p:ph type="title"/>
          </p:nvPr>
        </p:nvSpPr>
        <p:spPr>
          <a:xfrm>
            <a:off x="6156176" y="3507854"/>
            <a:ext cx="2801132" cy="720080"/>
          </a:xfrm>
          <a:prstGeom prst="rect">
            <a:avLst/>
          </a:prstGeom>
          <a:solidFill>
            <a:schemeClr val="bg1"/>
          </a:solidFill>
          <a:ln w="38100">
            <a:solidFill>
              <a:schemeClr val="tx1"/>
            </a:solidFill>
          </a:ln>
        </p:spPr>
        <p:txBody>
          <a:bodyPr spcFirstLastPara="1" wrap="square" lIns="91425" tIns="91425" rIns="91425" bIns="91425" anchor="t" anchorCtr="0">
            <a:noAutofit/>
          </a:bodyPr>
          <a:lstStyle/>
          <a:p>
            <a:pPr lvl="0" algn="ctr"/>
            <a:r>
              <a:rPr lang="en-US" sz="2000" dirty="0"/>
              <a:t>Independent Food Ordering Shop</a:t>
            </a:r>
          </a:p>
        </p:txBody>
      </p:sp>
      <p:sp>
        <p:nvSpPr>
          <p:cNvPr id="12" name="Google Shape;715;p55"/>
          <p:cNvSpPr/>
          <p:nvPr/>
        </p:nvSpPr>
        <p:spPr>
          <a:xfrm>
            <a:off x="-36512" y="392731"/>
            <a:ext cx="3600000" cy="540000"/>
          </a:xfrm>
          <a:prstGeom prst="homePlate">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b="1" dirty="0">
                <a:solidFill>
                  <a:schemeClr val="bg1"/>
                </a:solidFill>
                <a:latin typeface="Roboto Mono" charset="0"/>
                <a:ea typeface="Roboto Mono" charset="0"/>
              </a:rPr>
              <a:t>STAFF SECTION</a:t>
            </a:r>
            <a:endParaRPr sz="2400" b="1" dirty="0">
              <a:solidFill>
                <a:schemeClr val="bg1"/>
              </a:solidFill>
              <a:latin typeface="Roboto Mono" charset="0"/>
              <a:ea typeface="Roboto Mono" charset="0"/>
            </a:endParaRPr>
          </a:p>
        </p:txBody>
      </p:sp>
      <p:sp>
        <p:nvSpPr>
          <p:cNvPr id="14" name="Google Shape;715;p55"/>
          <p:cNvSpPr/>
          <p:nvPr/>
        </p:nvSpPr>
        <p:spPr>
          <a:xfrm>
            <a:off x="3419872" y="381595"/>
            <a:ext cx="576064" cy="540000"/>
          </a:xfrm>
          <a:prstGeom prst="chevron">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Picture 1">
            <a:extLst>
              <a:ext uri="{FF2B5EF4-FFF2-40B4-BE49-F238E27FC236}">
                <a16:creationId xmlns:a16="http://schemas.microsoft.com/office/drawing/2014/main" xmlns="" id="{9715AF87-31B0-42F7-AB3E-614C50E3DF46}"/>
              </a:ext>
            </a:extLst>
          </p:cNvPr>
          <p:cNvPicPr>
            <a:picLocks noChangeAspect="1"/>
          </p:cNvPicPr>
          <p:nvPr/>
        </p:nvPicPr>
        <p:blipFill>
          <a:blip r:embed="rId3"/>
          <a:stretch>
            <a:fillRect/>
          </a:stretch>
        </p:blipFill>
        <p:spPr>
          <a:xfrm>
            <a:off x="395536" y="1059582"/>
            <a:ext cx="5396258" cy="3451088"/>
          </a:xfrm>
          <a:prstGeom prst="rect">
            <a:avLst/>
          </a:prstGeom>
        </p:spPr>
      </p:pic>
    </p:spTree>
    <p:extLst>
      <p:ext uri="{BB962C8B-B14F-4D97-AF65-F5344CB8AC3E}">
        <p14:creationId xmlns:p14="http://schemas.microsoft.com/office/powerpoint/2010/main" val="15943586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sp>
        <p:nvSpPr>
          <p:cNvPr id="652" name="Google Shape;652;p51"/>
          <p:cNvSpPr txBox="1">
            <a:spLocks noGrp="1"/>
          </p:cNvSpPr>
          <p:nvPr>
            <p:ph type="body" idx="1"/>
          </p:nvPr>
        </p:nvSpPr>
        <p:spPr>
          <a:xfrm>
            <a:off x="6156176" y="651595"/>
            <a:ext cx="2771800" cy="3090004"/>
          </a:xfrm>
          <a:prstGeom prst="rect">
            <a:avLst/>
          </a:prstGeom>
        </p:spPr>
        <p:txBody>
          <a:bodyPr spcFirstLastPara="1" wrap="square" lIns="91425" tIns="91425" rIns="91425" bIns="91425" anchor="t" anchorCtr="0">
            <a:noAutofit/>
          </a:bodyPr>
          <a:lstStyle/>
          <a:p>
            <a:pPr marL="0" indent="0" eaLnBrk="0">
              <a:lnSpc>
                <a:spcPct val="95000"/>
              </a:lnSpc>
              <a:spcBef>
                <a:spcPts val="1165"/>
              </a:spcBef>
              <a:buNone/>
            </a:pPr>
            <a:r>
              <a:rPr lang="en-US" altLang="zh-CN" sz="1600" dirty="0">
                <a:solidFill>
                  <a:schemeClr val="bg1"/>
                </a:solidFill>
              </a:rPr>
              <a:t>If the staff selected the Delivery employee, the employee list are prompted on the screen. The staff can add, search, and delete existing employees.</a:t>
            </a:r>
          </a:p>
        </p:txBody>
      </p:sp>
      <p:sp>
        <p:nvSpPr>
          <p:cNvPr id="653" name="Google Shape;653;p51"/>
          <p:cNvSpPr txBox="1">
            <a:spLocks noGrp="1"/>
          </p:cNvSpPr>
          <p:nvPr>
            <p:ph type="title"/>
          </p:nvPr>
        </p:nvSpPr>
        <p:spPr>
          <a:xfrm>
            <a:off x="6156176" y="3723878"/>
            <a:ext cx="2801132" cy="504056"/>
          </a:xfrm>
          <a:prstGeom prst="rect">
            <a:avLst/>
          </a:prstGeom>
          <a:solidFill>
            <a:schemeClr val="bg1"/>
          </a:solidFill>
          <a:ln w="38100">
            <a:solidFill>
              <a:schemeClr val="tx1"/>
            </a:solidFill>
          </a:ln>
        </p:spPr>
        <p:txBody>
          <a:bodyPr spcFirstLastPara="1" wrap="square" lIns="91425" tIns="91425" rIns="91425" bIns="91425" anchor="t" anchorCtr="0">
            <a:noAutofit/>
          </a:bodyPr>
          <a:lstStyle/>
          <a:p>
            <a:pPr lvl="0" algn="ctr"/>
            <a:r>
              <a:rPr lang="en-US" sz="2000" dirty="0"/>
              <a:t>Delivery Employee</a:t>
            </a:r>
          </a:p>
        </p:txBody>
      </p:sp>
      <p:sp>
        <p:nvSpPr>
          <p:cNvPr id="12" name="Google Shape;715;p55"/>
          <p:cNvSpPr/>
          <p:nvPr/>
        </p:nvSpPr>
        <p:spPr>
          <a:xfrm>
            <a:off x="-36512" y="392731"/>
            <a:ext cx="3600000" cy="540000"/>
          </a:xfrm>
          <a:prstGeom prst="homePlate">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b="1" dirty="0">
                <a:solidFill>
                  <a:schemeClr val="bg1"/>
                </a:solidFill>
                <a:latin typeface="Roboto Mono" charset="0"/>
                <a:ea typeface="Roboto Mono" charset="0"/>
              </a:rPr>
              <a:t>STAFF SECTION</a:t>
            </a:r>
            <a:endParaRPr sz="2400" b="1" dirty="0">
              <a:solidFill>
                <a:schemeClr val="bg1"/>
              </a:solidFill>
              <a:latin typeface="Roboto Mono" charset="0"/>
              <a:ea typeface="Roboto Mono" charset="0"/>
            </a:endParaRPr>
          </a:p>
        </p:txBody>
      </p:sp>
      <p:sp>
        <p:nvSpPr>
          <p:cNvPr id="14" name="Google Shape;715;p55"/>
          <p:cNvSpPr/>
          <p:nvPr/>
        </p:nvSpPr>
        <p:spPr>
          <a:xfrm>
            <a:off x="3419872" y="381595"/>
            <a:ext cx="576064" cy="540000"/>
          </a:xfrm>
          <a:prstGeom prst="chevron">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Picture 1">
            <a:extLst>
              <a:ext uri="{FF2B5EF4-FFF2-40B4-BE49-F238E27FC236}">
                <a16:creationId xmlns:a16="http://schemas.microsoft.com/office/drawing/2014/main" xmlns="" id="{1BB5D1BC-2A0D-41E4-ACB9-70869934365D}"/>
              </a:ext>
            </a:extLst>
          </p:cNvPr>
          <p:cNvPicPr>
            <a:picLocks noChangeAspect="1"/>
          </p:cNvPicPr>
          <p:nvPr/>
        </p:nvPicPr>
        <p:blipFill>
          <a:blip r:embed="rId3"/>
          <a:stretch>
            <a:fillRect/>
          </a:stretch>
        </p:blipFill>
        <p:spPr>
          <a:xfrm>
            <a:off x="395537" y="1131590"/>
            <a:ext cx="5400600" cy="3232200"/>
          </a:xfrm>
          <a:prstGeom prst="rect">
            <a:avLst/>
          </a:prstGeom>
        </p:spPr>
      </p:pic>
    </p:spTree>
    <p:extLst>
      <p:ext uri="{BB962C8B-B14F-4D97-AF65-F5344CB8AC3E}">
        <p14:creationId xmlns:p14="http://schemas.microsoft.com/office/powerpoint/2010/main" val="9268356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sp>
        <p:nvSpPr>
          <p:cNvPr id="652" name="Google Shape;652;p51"/>
          <p:cNvSpPr txBox="1">
            <a:spLocks noGrp="1"/>
          </p:cNvSpPr>
          <p:nvPr>
            <p:ph type="body" idx="1"/>
          </p:nvPr>
        </p:nvSpPr>
        <p:spPr>
          <a:xfrm>
            <a:off x="6156176" y="195486"/>
            <a:ext cx="2771800" cy="3546113"/>
          </a:xfrm>
          <a:prstGeom prst="rect">
            <a:avLst/>
          </a:prstGeom>
        </p:spPr>
        <p:txBody>
          <a:bodyPr spcFirstLastPara="1" wrap="square" lIns="91425" tIns="91425" rIns="91425" bIns="91425" anchor="t" anchorCtr="0">
            <a:noAutofit/>
          </a:bodyPr>
          <a:lstStyle/>
          <a:p>
            <a:pPr marL="0" indent="0" eaLnBrk="0">
              <a:lnSpc>
                <a:spcPct val="95000"/>
              </a:lnSpc>
              <a:spcBef>
                <a:spcPts val="1165"/>
              </a:spcBef>
              <a:buNone/>
            </a:pPr>
            <a:r>
              <a:rPr lang="en-US" altLang="zh-CN" sz="1600" dirty="0">
                <a:solidFill>
                  <a:schemeClr val="bg1"/>
                </a:solidFill>
              </a:rPr>
              <a:t>To a new employee for delivery job, the staff must input the ID, name, age, gender, and location where the employee’s resided. After the staff inputted all the information of the employee, it will now save on the text file and loop in employee’s section.</a:t>
            </a:r>
          </a:p>
        </p:txBody>
      </p:sp>
      <p:sp>
        <p:nvSpPr>
          <p:cNvPr id="653" name="Google Shape;653;p51"/>
          <p:cNvSpPr txBox="1">
            <a:spLocks noGrp="1"/>
          </p:cNvSpPr>
          <p:nvPr>
            <p:ph type="title"/>
          </p:nvPr>
        </p:nvSpPr>
        <p:spPr>
          <a:xfrm>
            <a:off x="6156176" y="3507854"/>
            <a:ext cx="2801132" cy="720080"/>
          </a:xfrm>
          <a:prstGeom prst="rect">
            <a:avLst/>
          </a:prstGeom>
          <a:solidFill>
            <a:schemeClr val="bg1"/>
          </a:solidFill>
          <a:ln w="38100">
            <a:solidFill>
              <a:schemeClr val="tx1"/>
            </a:solidFill>
          </a:ln>
        </p:spPr>
        <p:txBody>
          <a:bodyPr spcFirstLastPara="1" wrap="square" lIns="91425" tIns="91425" rIns="91425" bIns="91425" anchor="t" anchorCtr="0">
            <a:noAutofit/>
          </a:bodyPr>
          <a:lstStyle/>
          <a:p>
            <a:pPr lvl="0" algn="ctr"/>
            <a:r>
              <a:rPr lang="en-US" sz="1600" dirty="0"/>
              <a:t>Delivery Employee- Add New Employee</a:t>
            </a:r>
          </a:p>
        </p:txBody>
      </p:sp>
      <p:sp>
        <p:nvSpPr>
          <p:cNvPr id="12" name="Google Shape;715;p55"/>
          <p:cNvSpPr/>
          <p:nvPr/>
        </p:nvSpPr>
        <p:spPr>
          <a:xfrm>
            <a:off x="-36512" y="392731"/>
            <a:ext cx="3600000" cy="540000"/>
          </a:xfrm>
          <a:prstGeom prst="homePlate">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b="1" dirty="0">
                <a:solidFill>
                  <a:schemeClr val="bg1"/>
                </a:solidFill>
                <a:latin typeface="Roboto Mono" charset="0"/>
                <a:ea typeface="Roboto Mono" charset="0"/>
              </a:rPr>
              <a:t>STAFF SECTION</a:t>
            </a:r>
            <a:endParaRPr sz="2400" b="1" dirty="0">
              <a:solidFill>
                <a:schemeClr val="bg1"/>
              </a:solidFill>
              <a:latin typeface="Roboto Mono" charset="0"/>
              <a:ea typeface="Roboto Mono" charset="0"/>
            </a:endParaRPr>
          </a:p>
        </p:txBody>
      </p:sp>
      <p:sp>
        <p:nvSpPr>
          <p:cNvPr id="14" name="Google Shape;715;p55"/>
          <p:cNvSpPr/>
          <p:nvPr/>
        </p:nvSpPr>
        <p:spPr>
          <a:xfrm>
            <a:off x="3419872" y="381595"/>
            <a:ext cx="576064" cy="540000"/>
          </a:xfrm>
          <a:prstGeom prst="chevron">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xmlns="" id="{F35F8818-9558-4C60-AD1E-5882F96058B0}"/>
              </a:ext>
            </a:extLst>
          </p:cNvPr>
          <p:cNvPicPr>
            <a:picLocks noChangeAspect="1"/>
          </p:cNvPicPr>
          <p:nvPr/>
        </p:nvPicPr>
        <p:blipFill>
          <a:blip r:embed="rId3"/>
          <a:stretch>
            <a:fillRect/>
          </a:stretch>
        </p:blipFill>
        <p:spPr>
          <a:xfrm>
            <a:off x="467544" y="1131590"/>
            <a:ext cx="5256584" cy="3307848"/>
          </a:xfrm>
          <a:prstGeom prst="rect">
            <a:avLst/>
          </a:prstGeom>
        </p:spPr>
      </p:pic>
    </p:spTree>
    <p:extLst>
      <p:ext uri="{BB962C8B-B14F-4D97-AF65-F5344CB8AC3E}">
        <p14:creationId xmlns:p14="http://schemas.microsoft.com/office/powerpoint/2010/main" val="39518158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sp>
        <p:nvSpPr>
          <p:cNvPr id="652" name="Google Shape;652;p51"/>
          <p:cNvSpPr txBox="1">
            <a:spLocks noGrp="1"/>
          </p:cNvSpPr>
          <p:nvPr>
            <p:ph type="body" idx="1"/>
          </p:nvPr>
        </p:nvSpPr>
        <p:spPr>
          <a:xfrm>
            <a:off x="6156176" y="381595"/>
            <a:ext cx="2771800" cy="3360004"/>
          </a:xfrm>
          <a:prstGeom prst="rect">
            <a:avLst/>
          </a:prstGeom>
        </p:spPr>
        <p:txBody>
          <a:bodyPr spcFirstLastPara="1" wrap="square" lIns="91425" tIns="91425" rIns="91425" bIns="91425" anchor="t" anchorCtr="0">
            <a:noAutofit/>
          </a:bodyPr>
          <a:lstStyle/>
          <a:p>
            <a:pPr marL="0" indent="0" eaLnBrk="0">
              <a:lnSpc>
                <a:spcPct val="95000"/>
              </a:lnSpc>
              <a:spcBef>
                <a:spcPts val="1165"/>
              </a:spcBef>
              <a:buNone/>
            </a:pPr>
            <a:r>
              <a:rPr lang="en-US" altLang="zh-CN" sz="1600" dirty="0">
                <a:solidFill>
                  <a:schemeClr val="bg1"/>
                </a:solidFill>
              </a:rPr>
              <a:t>To search the information of certain delivery employee, the staff should input the ID number. After showing the employee information, if the staff enter the ‘enter’ key, system will now loop in employee section.</a:t>
            </a:r>
          </a:p>
        </p:txBody>
      </p:sp>
      <p:sp>
        <p:nvSpPr>
          <p:cNvPr id="653" name="Google Shape;653;p51"/>
          <p:cNvSpPr txBox="1">
            <a:spLocks noGrp="1"/>
          </p:cNvSpPr>
          <p:nvPr>
            <p:ph type="title"/>
          </p:nvPr>
        </p:nvSpPr>
        <p:spPr>
          <a:xfrm>
            <a:off x="6156176" y="3507854"/>
            <a:ext cx="2801132" cy="720080"/>
          </a:xfrm>
          <a:prstGeom prst="rect">
            <a:avLst/>
          </a:prstGeom>
          <a:solidFill>
            <a:schemeClr val="bg1"/>
          </a:solidFill>
          <a:ln w="38100">
            <a:solidFill>
              <a:schemeClr val="tx1"/>
            </a:solidFill>
          </a:ln>
        </p:spPr>
        <p:txBody>
          <a:bodyPr spcFirstLastPara="1" wrap="square" lIns="91425" tIns="91425" rIns="91425" bIns="91425" anchor="t" anchorCtr="0">
            <a:noAutofit/>
          </a:bodyPr>
          <a:lstStyle/>
          <a:p>
            <a:pPr lvl="0" algn="ctr"/>
            <a:r>
              <a:rPr lang="en-US" sz="1800" dirty="0"/>
              <a:t>Delivery Employee- Search employee</a:t>
            </a:r>
          </a:p>
        </p:txBody>
      </p:sp>
      <p:sp>
        <p:nvSpPr>
          <p:cNvPr id="12" name="Google Shape;715;p55"/>
          <p:cNvSpPr/>
          <p:nvPr/>
        </p:nvSpPr>
        <p:spPr>
          <a:xfrm>
            <a:off x="-36512" y="392731"/>
            <a:ext cx="3600000" cy="540000"/>
          </a:xfrm>
          <a:prstGeom prst="homePlate">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b="1" dirty="0">
                <a:solidFill>
                  <a:schemeClr val="bg1"/>
                </a:solidFill>
                <a:latin typeface="Roboto Mono" charset="0"/>
                <a:ea typeface="Roboto Mono" charset="0"/>
              </a:rPr>
              <a:t>STAFF SECTION</a:t>
            </a:r>
            <a:endParaRPr sz="2400" b="1" dirty="0">
              <a:solidFill>
                <a:schemeClr val="bg1"/>
              </a:solidFill>
              <a:latin typeface="Roboto Mono" charset="0"/>
              <a:ea typeface="Roboto Mono" charset="0"/>
            </a:endParaRPr>
          </a:p>
        </p:txBody>
      </p:sp>
      <p:sp>
        <p:nvSpPr>
          <p:cNvPr id="14" name="Google Shape;715;p55"/>
          <p:cNvSpPr/>
          <p:nvPr/>
        </p:nvSpPr>
        <p:spPr>
          <a:xfrm>
            <a:off x="3419872" y="381595"/>
            <a:ext cx="576064" cy="540000"/>
          </a:xfrm>
          <a:prstGeom prst="chevron">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Picture 1">
            <a:extLst>
              <a:ext uri="{FF2B5EF4-FFF2-40B4-BE49-F238E27FC236}">
                <a16:creationId xmlns:a16="http://schemas.microsoft.com/office/drawing/2014/main" xmlns="" id="{F12B350F-2211-4DCB-9269-CA9831749807}"/>
              </a:ext>
            </a:extLst>
          </p:cNvPr>
          <p:cNvPicPr>
            <a:picLocks noChangeAspect="1"/>
          </p:cNvPicPr>
          <p:nvPr/>
        </p:nvPicPr>
        <p:blipFill>
          <a:blip r:embed="rId3"/>
          <a:stretch>
            <a:fillRect/>
          </a:stretch>
        </p:blipFill>
        <p:spPr>
          <a:xfrm>
            <a:off x="333666" y="1131590"/>
            <a:ext cx="5478525" cy="3284067"/>
          </a:xfrm>
          <a:prstGeom prst="rect">
            <a:avLst/>
          </a:prstGeom>
        </p:spPr>
      </p:pic>
    </p:spTree>
    <p:extLst>
      <p:ext uri="{BB962C8B-B14F-4D97-AF65-F5344CB8AC3E}">
        <p14:creationId xmlns:p14="http://schemas.microsoft.com/office/powerpoint/2010/main" val="10782322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sp>
        <p:nvSpPr>
          <p:cNvPr id="652" name="Google Shape;652;p51"/>
          <p:cNvSpPr txBox="1">
            <a:spLocks noGrp="1"/>
          </p:cNvSpPr>
          <p:nvPr>
            <p:ph type="body" idx="1"/>
          </p:nvPr>
        </p:nvSpPr>
        <p:spPr>
          <a:xfrm>
            <a:off x="251520" y="987574"/>
            <a:ext cx="5544616" cy="3384376"/>
          </a:xfrm>
          <a:prstGeom prst="rect">
            <a:avLst/>
          </a:prstGeom>
        </p:spPr>
        <p:txBody>
          <a:bodyPr spcFirstLastPara="1" wrap="square" lIns="91425" tIns="91425" rIns="91425" bIns="91425" anchor="t" anchorCtr="0">
            <a:noAutofit/>
          </a:bodyPr>
          <a:lstStyle/>
          <a:p>
            <a:pPr marL="11637" indent="0" algn="just" eaLnBrk="0">
              <a:lnSpc>
                <a:spcPct val="77000"/>
              </a:lnSpc>
              <a:buNone/>
            </a:pPr>
            <a:r>
              <a:rPr lang="en-US" altLang="zh-CN" sz="1500" dirty="0"/>
              <a:t>Food delivery system is a courier service in which a restaurant or independent food ordering company delivers food to a customer. An order is typically made either through a restaurant or through a food ordering company. Customers can choose to pay online or in person, with cash or card. The delivery fee is charged with what the customer has bought.</a:t>
            </a:r>
          </a:p>
          <a:p>
            <a:pPr marL="11637" indent="0" algn="just" eaLnBrk="0">
              <a:lnSpc>
                <a:spcPct val="77000"/>
              </a:lnSpc>
              <a:buNone/>
            </a:pPr>
            <a:endParaRPr lang="en-US" altLang="zh-CN" sz="1500" dirty="0"/>
          </a:p>
          <a:p>
            <a:pPr marL="0" indent="0" algn="just" eaLnBrk="0">
              <a:lnSpc>
                <a:spcPct val="77000"/>
              </a:lnSpc>
              <a:buNone/>
            </a:pPr>
            <a:r>
              <a:rPr lang="en-US" altLang="zh-CN" sz="1500" dirty="0"/>
              <a:t>The system, which is highly customizable, allows the restaurant employees to easily manage the system content, most importantly the menu, themselves through a very intuitive graphical interface. The purpose of this document is to provide in-depth descriptions of design and implementation details of the system, as well as descriptions of all available functionality and plans for evolution. In addition, user manuals and trouble-shooting tips have been included for all three components to give the reader a clear idea of intended typical use cases for the system.</a:t>
            </a:r>
          </a:p>
          <a:p>
            <a:pPr marL="11637" indent="0" algn="just" eaLnBrk="0">
              <a:lnSpc>
                <a:spcPct val="77000"/>
              </a:lnSpc>
              <a:buNone/>
            </a:pPr>
            <a:endParaRPr lang="en-US" altLang="zh-CN" sz="1500" dirty="0"/>
          </a:p>
        </p:txBody>
      </p:sp>
      <p:sp>
        <p:nvSpPr>
          <p:cNvPr id="653" name="Google Shape;653;p51"/>
          <p:cNvSpPr txBox="1">
            <a:spLocks noGrp="1"/>
          </p:cNvSpPr>
          <p:nvPr>
            <p:ph type="title"/>
          </p:nvPr>
        </p:nvSpPr>
        <p:spPr>
          <a:xfrm>
            <a:off x="251520" y="267494"/>
            <a:ext cx="4599300" cy="75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ABSTRACT</a:t>
            </a:r>
            <a:endParaRPr dirty="0"/>
          </a:p>
        </p:txBody>
      </p:sp>
      <p:pic>
        <p:nvPicPr>
          <p:cNvPr id="12" name="Picture 2" descr="Online food delivery services: Kerala eateries slam food apps, to have  'alternative plan' - The Financial Express"/>
          <p:cNvPicPr>
            <a:picLocks noChangeAspect="1" noChangeArrowheads="1"/>
          </p:cNvPicPr>
          <p:nvPr/>
        </p:nvPicPr>
        <p:blipFill rotWithShape="1">
          <a:blip r:embed="rId3">
            <a:duotone>
              <a:schemeClr val="bg2">
                <a:shade val="45000"/>
                <a:satMod val="135000"/>
              </a:schemeClr>
              <a:prstClr val="white"/>
            </a:duotone>
            <a:extLst>
              <a:ext uri="{BEBA8EAE-BF5A-486C-A8C5-ECC9F3942E4B}">
                <a14:imgProps xmlns:a14="http://schemas.microsoft.com/office/drawing/2010/main">
                  <a14:imgLayer r:embed="rId4">
                    <a14:imgEffect>
                      <a14:backgroundRemoval t="7500" b="92273" l="8788" r="90000">
                        <a14:foregroundMark x1="38333" y1="73409" x2="38182" y2="81591"/>
                        <a14:foregroundMark x1="76970" y1="73182" x2="75909" y2="80682"/>
                      </a14:backgroundRemoval>
                    </a14:imgEffect>
                  </a14:imgLayer>
                </a14:imgProps>
              </a:ext>
              <a:ext uri="{28A0092B-C50C-407E-A947-70E740481C1C}">
                <a14:useLocalDpi xmlns:a14="http://schemas.microsoft.com/office/drawing/2010/main" val="0"/>
              </a:ext>
            </a:extLst>
          </a:blip>
          <a:srcRect l="7441" r="36277"/>
          <a:stretch/>
        </p:blipFill>
        <p:spPr bwMode="auto">
          <a:xfrm>
            <a:off x="6084168" y="1203598"/>
            <a:ext cx="3059832" cy="362440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sp>
        <p:nvSpPr>
          <p:cNvPr id="652" name="Google Shape;652;p51"/>
          <p:cNvSpPr txBox="1">
            <a:spLocks noGrp="1"/>
          </p:cNvSpPr>
          <p:nvPr>
            <p:ph type="body" idx="1"/>
          </p:nvPr>
        </p:nvSpPr>
        <p:spPr>
          <a:xfrm>
            <a:off x="6156176" y="381595"/>
            <a:ext cx="2771800" cy="3360004"/>
          </a:xfrm>
          <a:prstGeom prst="rect">
            <a:avLst/>
          </a:prstGeom>
        </p:spPr>
        <p:txBody>
          <a:bodyPr spcFirstLastPara="1" wrap="square" lIns="91425" tIns="91425" rIns="91425" bIns="91425" anchor="t" anchorCtr="0">
            <a:noAutofit/>
          </a:bodyPr>
          <a:lstStyle/>
          <a:p>
            <a:pPr marL="0" indent="0" eaLnBrk="0">
              <a:lnSpc>
                <a:spcPct val="95000"/>
              </a:lnSpc>
              <a:spcBef>
                <a:spcPts val="1165"/>
              </a:spcBef>
              <a:buNone/>
            </a:pPr>
            <a:r>
              <a:rPr lang="en-US" altLang="zh-CN" sz="1600" dirty="0">
                <a:solidFill>
                  <a:schemeClr val="bg1"/>
                </a:solidFill>
              </a:rPr>
              <a:t>To delete all the information of employee, the staff must input certain employee ID. After successfully deleted the employee, if the staff enter the ‘enter’ key, system will now loop in employee section.</a:t>
            </a:r>
          </a:p>
        </p:txBody>
      </p:sp>
      <p:sp>
        <p:nvSpPr>
          <p:cNvPr id="653" name="Google Shape;653;p51"/>
          <p:cNvSpPr txBox="1">
            <a:spLocks noGrp="1"/>
          </p:cNvSpPr>
          <p:nvPr>
            <p:ph type="title"/>
          </p:nvPr>
        </p:nvSpPr>
        <p:spPr>
          <a:xfrm>
            <a:off x="6156176" y="3507854"/>
            <a:ext cx="2801132" cy="720080"/>
          </a:xfrm>
          <a:prstGeom prst="rect">
            <a:avLst/>
          </a:prstGeom>
          <a:solidFill>
            <a:schemeClr val="bg1"/>
          </a:solidFill>
          <a:ln w="38100">
            <a:solidFill>
              <a:schemeClr val="tx1"/>
            </a:solidFill>
          </a:ln>
        </p:spPr>
        <p:txBody>
          <a:bodyPr spcFirstLastPara="1" wrap="square" lIns="91425" tIns="91425" rIns="91425" bIns="91425" anchor="t" anchorCtr="0">
            <a:noAutofit/>
          </a:bodyPr>
          <a:lstStyle/>
          <a:p>
            <a:pPr lvl="0" algn="ctr"/>
            <a:r>
              <a:rPr lang="en-US" sz="1600" dirty="0"/>
              <a:t>Delivery Employee- Delete employee</a:t>
            </a:r>
          </a:p>
        </p:txBody>
      </p:sp>
      <p:sp>
        <p:nvSpPr>
          <p:cNvPr id="12" name="Google Shape;715;p55"/>
          <p:cNvSpPr/>
          <p:nvPr/>
        </p:nvSpPr>
        <p:spPr>
          <a:xfrm>
            <a:off x="-36512" y="392731"/>
            <a:ext cx="3600000" cy="540000"/>
          </a:xfrm>
          <a:prstGeom prst="homePlate">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b="1" dirty="0">
                <a:solidFill>
                  <a:schemeClr val="bg1"/>
                </a:solidFill>
                <a:latin typeface="Roboto Mono" charset="0"/>
                <a:ea typeface="Roboto Mono" charset="0"/>
              </a:rPr>
              <a:t>STAFF SECTION</a:t>
            </a:r>
            <a:endParaRPr sz="2400" b="1" dirty="0">
              <a:solidFill>
                <a:schemeClr val="bg1"/>
              </a:solidFill>
              <a:latin typeface="Roboto Mono" charset="0"/>
              <a:ea typeface="Roboto Mono" charset="0"/>
            </a:endParaRPr>
          </a:p>
        </p:txBody>
      </p:sp>
      <p:sp>
        <p:nvSpPr>
          <p:cNvPr id="14" name="Google Shape;715;p55"/>
          <p:cNvSpPr/>
          <p:nvPr/>
        </p:nvSpPr>
        <p:spPr>
          <a:xfrm>
            <a:off x="3419872" y="381595"/>
            <a:ext cx="576064" cy="540000"/>
          </a:xfrm>
          <a:prstGeom prst="chevron">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xmlns="" id="{EF5C5E32-E5B9-4B25-A3C3-0BE151B7B5D2}"/>
              </a:ext>
            </a:extLst>
          </p:cNvPr>
          <p:cNvPicPr>
            <a:picLocks noChangeAspect="1"/>
          </p:cNvPicPr>
          <p:nvPr/>
        </p:nvPicPr>
        <p:blipFill>
          <a:blip r:embed="rId3"/>
          <a:stretch>
            <a:fillRect/>
          </a:stretch>
        </p:blipFill>
        <p:spPr>
          <a:xfrm>
            <a:off x="335376" y="1148086"/>
            <a:ext cx="5460760" cy="3249713"/>
          </a:xfrm>
          <a:prstGeom prst="rect">
            <a:avLst/>
          </a:prstGeom>
        </p:spPr>
      </p:pic>
    </p:spTree>
    <p:extLst>
      <p:ext uri="{BB962C8B-B14F-4D97-AF65-F5344CB8AC3E}">
        <p14:creationId xmlns:p14="http://schemas.microsoft.com/office/powerpoint/2010/main" val="37490908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sp>
        <p:nvSpPr>
          <p:cNvPr id="652" name="Google Shape;652;p51"/>
          <p:cNvSpPr txBox="1">
            <a:spLocks noGrp="1"/>
          </p:cNvSpPr>
          <p:nvPr>
            <p:ph type="body" idx="1"/>
          </p:nvPr>
        </p:nvSpPr>
        <p:spPr>
          <a:xfrm>
            <a:off x="6156176" y="771549"/>
            <a:ext cx="2771800" cy="2970049"/>
          </a:xfrm>
          <a:prstGeom prst="rect">
            <a:avLst/>
          </a:prstGeom>
        </p:spPr>
        <p:txBody>
          <a:bodyPr spcFirstLastPara="1" wrap="square" lIns="91425" tIns="91425" rIns="91425" bIns="91425" anchor="t" anchorCtr="0">
            <a:noAutofit/>
          </a:bodyPr>
          <a:lstStyle/>
          <a:p>
            <a:pPr marL="0" indent="0" eaLnBrk="0">
              <a:lnSpc>
                <a:spcPct val="95000"/>
              </a:lnSpc>
              <a:spcBef>
                <a:spcPts val="1165"/>
              </a:spcBef>
              <a:buNone/>
            </a:pPr>
            <a:r>
              <a:rPr lang="en-US" altLang="zh-CN" sz="1600" dirty="0">
                <a:solidFill>
                  <a:schemeClr val="bg1"/>
                </a:solidFill>
              </a:rPr>
              <a:t>If the staff enter the correct key to go back to the menu, the system will now loop to the admin section.</a:t>
            </a:r>
          </a:p>
        </p:txBody>
      </p:sp>
      <p:sp>
        <p:nvSpPr>
          <p:cNvPr id="653" name="Google Shape;653;p51"/>
          <p:cNvSpPr txBox="1">
            <a:spLocks noGrp="1"/>
          </p:cNvSpPr>
          <p:nvPr>
            <p:ph type="title"/>
          </p:nvPr>
        </p:nvSpPr>
        <p:spPr>
          <a:xfrm>
            <a:off x="6156176" y="3507854"/>
            <a:ext cx="2801132" cy="720080"/>
          </a:xfrm>
          <a:prstGeom prst="rect">
            <a:avLst/>
          </a:prstGeom>
          <a:solidFill>
            <a:schemeClr val="bg1"/>
          </a:solidFill>
          <a:ln w="38100">
            <a:solidFill>
              <a:schemeClr val="tx1"/>
            </a:solidFill>
          </a:ln>
        </p:spPr>
        <p:txBody>
          <a:bodyPr spcFirstLastPara="1" wrap="square" lIns="91425" tIns="91425" rIns="91425" bIns="91425" anchor="t" anchorCtr="0">
            <a:noAutofit/>
          </a:bodyPr>
          <a:lstStyle/>
          <a:p>
            <a:pPr lvl="0" algn="ctr"/>
            <a:r>
              <a:rPr lang="en-US" sz="1600" dirty="0"/>
              <a:t>Delivery Employee- Back to menu</a:t>
            </a:r>
          </a:p>
        </p:txBody>
      </p:sp>
      <p:sp>
        <p:nvSpPr>
          <p:cNvPr id="12" name="Google Shape;715;p55"/>
          <p:cNvSpPr/>
          <p:nvPr/>
        </p:nvSpPr>
        <p:spPr>
          <a:xfrm>
            <a:off x="-36512" y="392731"/>
            <a:ext cx="3600000" cy="540000"/>
          </a:xfrm>
          <a:prstGeom prst="homePlate">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b="1" dirty="0">
                <a:solidFill>
                  <a:schemeClr val="bg1"/>
                </a:solidFill>
                <a:latin typeface="Roboto Mono" charset="0"/>
                <a:ea typeface="Roboto Mono" charset="0"/>
              </a:rPr>
              <a:t>STAFF SECTION</a:t>
            </a:r>
            <a:endParaRPr sz="2400" b="1" dirty="0">
              <a:solidFill>
                <a:schemeClr val="bg1"/>
              </a:solidFill>
              <a:latin typeface="Roboto Mono" charset="0"/>
              <a:ea typeface="Roboto Mono" charset="0"/>
            </a:endParaRPr>
          </a:p>
        </p:txBody>
      </p:sp>
      <p:sp>
        <p:nvSpPr>
          <p:cNvPr id="14" name="Google Shape;715;p55"/>
          <p:cNvSpPr/>
          <p:nvPr/>
        </p:nvSpPr>
        <p:spPr>
          <a:xfrm>
            <a:off x="3419872" y="381595"/>
            <a:ext cx="576064" cy="540000"/>
          </a:xfrm>
          <a:prstGeom prst="chevron">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xmlns="" id="{7C5EDB30-E739-4F64-B465-7246697A88A1}"/>
              </a:ext>
            </a:extLst>
          </p:cNvPr>
          <p:cNvPicPr>
            <a:picLocks noChangeAspect="1"/>
          </p:cNvPicPr>
          <p:nvPr/>
        </p:nvPicPr>
        <p:blipFill>
          <a:blip r:embed="rId3"/>
          <a:stretch>
            <a:fillRect/>
          </a:stretch>
        </p:blipFill>
        <p:spPr>
          <a:xfrm>
            <a:off x="395536" y="1131590"/>
            <a:ext cx="5369914" cy="3212961"/>
          </a:xfrm>
          <a:prstGeom prst="rect">
            <a:avLst/>
          </a:prstGeom>
        </p:spPr>
      </p:pic>
    </p:spTree>
    <p:extLst>
      <p:ext uri="{BB962C8B-B14F-4D97-AF65-F5344CB8AC3E}">
        <p14:creationId xmlns:p14="http://schemas.microsoft.com/office/powerpoint/2010/main" val="8244656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sp>
        <p:nvSpPr>
          <p:cNvPr id="652" name="Google Shape;652;p51"/>
          <p:cNvSpPr txBox="1">
            <a:spLocks noGrp="1"/>
          </p:cNvSpPr>
          <p:nvPr>
            <p:ph type="body" idx="1"/>
          </p:nvPr>
        </p:nvSpPr>
        <p:spPr>
          <a:xfrm>
            <a:off x="6156176" y="771549"/>
            <a:ext cx="2771800" cy="2970049"/>
          </a:xfrm>
          <a:prstGeom prst="rect">
            <a:avLst/>
          </a:prstGeom>
        </p:spPr>
        <p:txBody>
          <a:bodyPr spcFirstLastPara="1" wrap="square" lIns="91425" tIns="91425" rIns="91425" bIns="91425" anchor="t" anchorCtr="0">
            <a:noAutofit/>
          </a:bodyPr>
          <a:lstStyle/>
          <a:p>
            <a:pPr marL="0" indent="0" eaLnBrk="0">
              <a:lnSpc>
                <a:spcPct val="95000"/>
              </a:lnSpc>
              <a:spcBef>
                <a:spcPts val="1165"/>
              </a:spcBef>
              <a:buNone/>
            </a:pPr>
            <a:r>
              <a:rPr lang="en-US" altLang="zh-CN" sz="1600" dirty="0">
                <a:solidFill>
                  <a:schemeClr val="bg1"/>
                </a:solidFill>
              </a:rPr>
              <a:t>The staff can view the current transaction of customer’s order. After that, he can enter any key, to loop into admin section.</a:t>
            </a:r>
          </a:p>
        </p:txBody>
      </p:sp>
      <p:sp>
        <p:nvSpPr>
          <p:cNvPr id="653" name="Google Shape;653;p51"/>
          <p:cNvSpPr txBox="1">
            <a:spLocks noGrp="1"/>
          </p:cNvSpPr>
          <p:nvPr>
            <p:ph type="title"/>
          </p:nvPr>
        </p:nvSpPr>
        <p:spPr>
          <a:xfrm>
            <a:off x="6156176" y="3507854"/>
            <a:ext cx="2801132" cy="720080"/>
          </a:xfrm>
          <a:prstGeom prst="rect">
            <a:avLst/>
          </a:prstGeom>
          <a:solidFill>
            <a:schemeClr val="bg1"/>
          </a:solidFill>
          <a:ln w="38100">
            <a:solidFill>
              <a:schemeClr val="tx1"/>
            </a:solidFill>
          </a:ln>
        </p:spPr>
        <p:txBody>
          <a:bodyPr spcFirstLastPara="1" wrap="square" lIns="91425" tIns="91425" rIns="91425" bIns="91425" anchor="t" anchorCtr="0">
            <a:noAutofit/>
          </a:bodyPr>
          <a:lstStyle/>
          <a:p>
            <a:pPr lvl="0" algn="ctr"/>
            <a:r>
              <a:rPr lang="en-US" sz="1600" dirty="0"/>
              <a:t>Current Order</a:t>
            </a:r>
          </a:p>
        </p:txBody>
      </p:sp>
      <p:sp>
        <p:nvSpPr>
          <p:cNvPr id="12" name="Google Shape;715;p55"/>
          <p:cNvSpPr/>
          <p:nvPr/>
        </p:nvSpPr>
        <p:spPr>
          <a:xfrm>
            <a:off x="-36512" y="392731"/>
            <a:ext cx="3600000" cy="540000"/>
          </a:xfrm>
          <a:prstGeom prst="homePlate">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b="1" dirty="0">
                <a:solidFill>
                  <a:schemeClr val="bg1"/>
                </a:solidFill>
                <a:latin typeface="Roboto Mono" charset="0"/>
                <a:ea typeface="Roboto Mono" charset="0"/>
              </a:rPr>
              <a:t>STAFF SECTION</a:t>
            </a:r>
            <a:endParaRPr sz="2400" b="1" dirty="0">
              <a:solidFill>
                <a:schemeClr val="bg1"/>
              </a:solidFill>
              <a:latin typeface="Roboto Mono" charset="0"/>
              <a:ea typeface="Roboto Mono" charset="0"/>
            </a:endParaRPr>
          </a:p>
        </p:txBody>
      </p:sp>
      <p:sp>
        <p:nvSpPr>
          <p:cNvPr id="14" name="Google Shape;715;p55"/>
          <p:cNvSpPr/>
          <p:nvPr/>
        </p:nvSpPr>
        <p:spPr>
          <a:xfrm>
            <a:off x="3419872" y="381595"/>
            <a:ext cx="576064" cy="540000"/>
          </a:xfrm>
          <a:prstGeom prst="chevron">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 name="Picture 6">
            <a:extLst>
              <a:ext uri="{FF2B5EF4-FFF2-40B4-BE49-F238E27FC236}">
                <a16:creationId xmlns:a16="http://schemas.microsoft.com/office/drawing/2014/main" xmlns="" id="{1B211425-7A77-4471-B100-49EC2DBDD802}"/>
              </a:ext>
            </a:extLst>
          </p:cNvPr>
          <p:cNvPicPr/>
          <p:nvPr/>
        </p:nvPicPr>
        <p:blipFill rotWithShape="1">
          <a:blip r:embed="rId3">
            <a:extLst>
              <a:ext uri="{28A0092B-C50C-407E-A947-70E740481C1C}">
                <a14:useLocalDpi xmlns:a14="http://schemas.microsoft.com/office/drawing/2010/main" val="0"/>
              </a:ext>
            </a:extLst>
          </a:blip>
          <a:srcRect r="3544"/>
          <a:stretch/>
        </p:blipFill>
        <p:spPr bwMode="auto">
          <a:xfrm>
            <a:off x="395536" y="1203598"/>
            <a:ext cx="5328592" cy="3140803"/>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0332205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3" name="Google Shape;283;p32"/>
          <p:cNvSpPr txBox="1">
            <a:spLocks noGrp="1"/>
          </p:cNvSpPr>
          <p:nvPr>
            <p:ph type="body" idx="1"/>
          </p:nvPr>
        </p:nvSpPr>
        <p:spPr>
          <a:xfrm>
            <a:off x="4716016" y="1347614"/>
            <a:ext cx="4032448" cy="3096344"/>
          </a:xfrm>
          <a:prstGeom prst="rect">
            <a:avLst/>
          </a:prstGeom>
        </p:spPr>
        <p:txBody>
          <a:bodyPr spcFirstLastPara="1" wrap="square" lIns="91425" tIns="91425" rIns="91425" bIns="91425" anchor="t" anchorCtr="0">
            <a:noAutofit/>
          </a:bodyPr>
          <a:lstStyle/>
          <a:p>
            <a:pPr marL="0" indent="0" algn="just" eaLnBrk="0">
              <a:lnSpc>
                <a:spcPct val="150000"/>
              </a:lnSpc>
              <a:buNone/>
            </a:pPr>
            <a:r>
              <a:rPr lang="en-US" altLang="zh-CN" sz="2000" dirty="0"/>
              <a:t>Customers are the ones who select which shop of food they would like to order and therefore which form should be displayed by navigating a menu bar.</a:t>
            </a:r>
          </a:p>
        </p:txBody>
      </p:sp>
      <p:sp>
        <p:nvSpPr>
          <p:cNvPr id="284" name="Google Shape;284;p32"/>
          <p:cNvSpPr/>
          <p:nvPr/>
        </p:nvSpPr>
        <p:spPr>
          <a:xfrm>
            <a:off x="0" y="7200"/>
            <a:ext cx="4562700" cy="45936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44;p36"/>
          <p:cNvSpPr/>
          <p:nvPr/>
        </p:nvSpPr>
        <p:spPr>
          <a:xfrm>
            <a:off x="0" y="0"/>
            <a:ext cx="4572000" cy="5143500"/>
          </a:xfrm>
          <a:prstGeom prst="rect">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2"/>
          <p:cNvSpPr/>
          <p:nvPr/>
        </p:nvSpPr>
        <p:spPr>
          <a:xfrm>
            <a:off x="3852000" y="687600"/>
            <a:ext cx="4824456" cy="540000"/>
          </a:xfrm>
          <a:prstGeom prst="rect">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2"/>
          <p:cNvSpPr txBox="1">
            <a:spLocks noGrp="1"/>
          </p:cNvSpPr>
          <p:nvPr>
            <p:ph type="title"/>
          </p:nvPr>
        </p:nvSpPr>
        <p:spPr>
          <a:xfrm>
            <a:off x="3852000" y="684000"/>
            <a:ext cx="4824456" cy="540000"/>
          </a:xfrm>
          <a:prstGeom prst="rect">
            <a:avLst/>
          </a:prstGeom>
        </p:spPr>
        <p:txBody>
          <a:bodyPr spcFirstLastPara="1" wrap="square" lIns="270000" tIns="91425" rIns="91425" bIns="91425" anchor="ctr" anchorCtr="0">
            <a:noAutofit/>
          </a:bodyPr>
          <a:lstStyle/>
          <a:p>
            <a:pPr marL="0" lvl="0" indent="0" algn="l" rtl="0">
              <a:spcBef>
                <a:spcPts val="0"/>
              </a:spcBef>
              <a:spcAft>
                <a:spcPts val="0"/>
              </a:spcAft>
              <a:buNone/>
            </a:pPr>
            <a:r>
              <a:rPr lang="en-GB" dirty="0"/>
              <a:t>CUSTOMER SECTION</a:t>
            </a:r>
            <a:endParaRPr dirty="0"/>
          </a:p>
        </p:txBody>
      </p:sp>
      <p:sp>
        <p:nvSpPr>
          <p:cNvPr id="10" name="Google Shape;283;p32"/>
          <p:cNvSpPr txBox="1">
            <a:spLocks/>
          </p:cNvSpPr>
          <p:nvPr/>
        </p:nvSpPr>
        <p:spPr>
          <a:xfrm>
            <a:off x="265126" y="79208"/>
            <a:ext cx="4032448" cy="486880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Inconsolata"/>
              <a:buChar char="●"/>
              <a:defRPr sz="1400" b="0" i="0" u="none" strike="noStrike" cap="none">
                <a:solidFill>
                  <a:schemeClr val="dk1"/>
                </a:solidFill>
                <a:latin typeface="Inconsolata"/>
                <a:ea typeface="Inconsolata"/>
                <a:cs typeface="Inconsolata"/>
                <a:sym typeface="Inconsolata"/>
              </a:defRPr>
            </a:lvl1pPr>
            <a:lvl2pPr marL="914400" marR="0" lvl="1" indent="-317500" algn="l" rtl="0">
              <a:lnSpc>
                <a:spcPct val="100000"/>
              </a:lnSpc>
              <a:spcBef>
                <a:spcPts val="0"/>
              </a:spcBef>
              <a:spcAft>
                <a:spcPts val="0"/>
              </a:spcAft>
              <a:buClr>
                <a:schemeClr val="dk1"/>
              </a:buClr>
              <a:buSzPts val="1400"/>
              <a:buFont typeface="Inconsolata"/>
              <a:buChar char="○"/>
              <a:defRPr sz="1400" b="0" i="0" u="none" strike="noStrike" cap="none">
                <a:solidFill>
                  <a:schemeClr val="dk1"/>
                </a:solidFill>
                <a:latin typeface="Inconsolata"/>
                <a:ea typeface="Inconsolata"/>
                <a:cs typeface="Inconsolata"/>
                <a:sym typeface="Inconsolata"/>
              </a:defRPr>
            </a:lvl2pPr>
            <a:lvl3pPr marL="1371600" marR="0" lvl="2" indent="-317500" algn="l" rtl="0">
              <a:lnSpc>
                <a:spcPct val="100000"/>
              </a:lnSpc>
              <a:spcBef>
                <a:spcPts val="1600"/>
              </a:spcBef>
              <a:spcAft>
                <a:spcPts val="0"/>
              </a:spcAft>
              <a:buClr>
                <a:schemeClr val="dk1"/>
              </a:buClr>
              <a:buSzPts val="1400"/>
              <a:buFont typeface="Inconsolata"/>
              <a:buChar char="■"/>
              <a:defRPr sz="1400" b="0" i="0" u="none" strike="noStrike" cap="none">
                <a:solidFill>
                  <a:schemeClr val="dk1"/>
                </a:solidFill>
                <a:latin typeface="Inconsolata"/>
                <a:ea typeface="Inconsolata"/>
                <a:cs typeface="Inconsolata"/>
                <a:sym typeface="Inconsolata"/>
              </a:defRPr>
            </a:lvl3pPr>
            <a:lvl4pPr marL="1828800" marR="0" lvl="3" indent="-317500" algn="l" rtl="0">
              <a:lnSpc>
                <a:spcPct val="100000"/>
              </a:lnSpc>
              <a:spcBef>
                <a:spcPts val="1600"/>
              </a:spcBef>
              <a:spcAft>
                <a:spcPts val="0"/>
              </a:spcAft>
              <a:buClr>
                <a:schemeClr val="dk1"/>
              </a:buClr>
              <a:buSzPts val="1400"/>
              <a:buFont typeface="Inconsolata"/>
              <a:buChar char="●"/>
              <a:defRPr sz="1400" b="0" i="0" u="none" strike="noStrike" cap="none">
                <a:solidFill>
                  <a:schemeClr val="dk1"/>
                </a:solidFill>
                <a:latin typeface="Inconsolata"/>
                <a:ea typeface="Inconsolata"/>
                <a:cs typeface="Inconsolata"/>
                <a:sym typeface="Inconsolata"/>
              </a:defRPr>
            </a:lvl4pPr>
            <a:lvl5pPr marL="2286000" marR="0" lvl="4" indent="-317500" algn="l" rtl="0">
              <a:lnSpc>
                <a:spcPct val="100000"/>
              </a:lnSpc>
              <a:spcBef>
                <a:spcPts val="1600"/>
              </a:spcBef>
              <a:spcAft>
                <a:spcPts val="0"/>
              </a:spcAft>
              <a:buClr>
                <a:schemeClr val="dk1"/>
              </a:buClr>
              <a:buSzPts val="1400"/>
              <a:buFont typeface="Inconsolata"/>
              <a:buChar char="○"/>
              <a:defRPr sz="1400" b="0" i="0" u="none" strike="noStrike" cap="none">
                <a:solidFill>
                  <a:schemeClr val="dk1"/>
                </a:solidFill>
                <a:latin typeface="Inconsolata"/>
                <a:ea typeface="Inconsolata"/>
                <a:cs typeface="Inconsolata"/>
                <a:sym typeface="Inconsolata"/>
              </a:defRPr>
            </a:lvl5pPr>
            <a:lvl6pPr marL="2743200" marR="0" lvl="5" indent="-317500" algn="l" rtl="0">
              <a:lnSpc>
                <a:spcPct val="100000"/>
              </a:lnSpc>
              <a:spcBef>
                <a:spcPts val="1600"/>
              </a:spcBef>
              <a:spcAft>
                <a:spcPts val="0"/>
              </a:spcAft>
              <a:buClr>
                <a:schemeClr val="dk1"/>
              </a:buClr>
              <a:buSzPts val="1400"/>
              <a:buFont typeface="Inconsolata"/>
              <a:buChar char="■"/>
              <a:defRPr sz="1400" b="0" i="0" u="none" strike="noStrike" cap="none">
                <a:solidFill>
                  <a:schemeClr val="dk1"/>
                </a:solidFill>
                <a:latin typeface="Inconsolata"/>
                <a:ea typeface="Inconsolata"/>
                <a:cs typeface="Inconsolata"/>
                <a:sym typeface="Inconsolata"/>
              </a:defRPr>
            </a:lvl6pPr>
            <a:lvl7pPr marL="3200400" marR="0" lvl="6" indent="-317500" algn="l" rtl="0">
              <a:lnSpc>
                <a:spcPct val="100000"/>
              </a:lnSpc>
              <a:spcBef>
                <a:spcPts val="1600"/>
              </a:spcBef>
              <a:spcAft>
                <a:spcPts val="0"/>
              </a:spcAft>
              <a:buClr>
                <a:schemeClr val="dk1"/>
              </a:buClr>
              <a:buSzPts val="1400"/>
              <a:buFont typeface="Inconsolata"/>
              <a:buChar char="●"/>
              <a:defRPr sz="1400" b="0" i="0" u="none" strike="noStrike" cap="none">
                <a:solidFill>
                  <a:schemeClr val="dk1"/>
                </a:solidFill>
                <a:latin typeface="Inconsolata"/>
                <a:ea typeface="Inconsolata"/>
                <a:cs typeface="Inconsolata"/>
                <a:sym typeface="Inconsolata"/>
              </a:defRPr>
            </a:lvl7pPr>
            <a:lvl8pPr marL="3657600" marR="0" lvl="7" indent="-317500" algn="l" rtl="0">
              <a:lnSpc>
                <a:spcPct val="100000"/>
              </a:lnSpc>
              <a:spcBef>
                <a:spcPts val="1600"/>
              </a:spcBef>
              <a:spcAft>
                <a:spcPts val="0"/>
              </a:spcAft>
              <a:buClr>
                <a:schemeClr val="dk1"/>
              </a:buClr>
              <a:buSzPts val="1400"/>
              <a:buFont typeface="Inconsolata"/>
              <a:buChar char="○"/>
              <a:defRPr sz="1400" b="0" i="0" u="none" strike="noStrike" cap="none">
                <a:solidFill>
                  <a:schemeClr val="dk1"/>
                </a:solidFill>
                <a:latin typeface="Inconsolata"/>
                <a:ea typeface="Inconsolata"/>
                <a:cs typeface="Inconsolata"/>
                <a:sym typeface="Inconsolata"/>
              </a:defRPr>
            </a:lvl8pPr>
            <a:lvl9pPr marL="4114800" marR="0" lvl="8" indent="-317500" algn="l" rtl="0">
              <a:lnSpc>
                <a:spcPct val="100000"/>
              </a:lnSpc>
              <a:spcBef>
                <a:spcPts val="1600"/>
              </a:spcBef>
              <a:spcAft>
                <a:spcPts val="1600"/>
              </a:spcAft>
              <a:buClr>
                <a:schemeClr val="dk1"/>
              </a:buClr>
              <a:buSzPts val="1400"/>
              <a:buFont typeface="Inconsolata"/>
              <a:buChar char="■"/>
              <a:defRPr sz="1400" b="0" i="0" u="none" strike="noStrike" cap="none">
                <a:solidFill>
                  <a:schemeClr val="dk1"/>
                </a:solidFill>
                <a:latin typeface="Inconsolata"/>
                <a:ea typeface="Inconsolata"/>
                <a:cs typeface="Inconsolata"/>
                <a:sym typeface="Inconsolata"/>
              </a:defRPr>
            </a:lvl9pPr>
          </a:lstStyle>
          <a:p>
            <a:pPr marL="342900" algn="just" eaLnBrk="0">
              <a:lnSpc>
                <a:spcPct val="150000"/>
              </a:lnSpc>
              <a:buFont typeface="Wingdings" pitchFamily="2" charset="2"/>
              <a:buChar char="q"/>
            </a:pPr>
            <a:r>
              <a:rPr lang="en-US" altLang="zh-CN" sz="1600" b="1" dirty="0">
                <a:solidFill>
                  <a:schemeClr val="bg1"/>
                </a:solidFill>
              </a:rPr>
              <a:t>Interface</a:t>
            </a:r>
          </a:p>
          <a:p>
            <a:pPr marL="342900" algn="just" eaLnBrk="0">
              <a:lnSpc>
                <a:spcPct val="150000"/>
              </a:lnSpc>
              <a:buFont typeface="Wingdings" pitchFamily="2" charset="2"/>
              <a:buChar char="q"/>
            </a:pPr>
            <a:r>
              <a:rPr lang="en-US" altLang="zh-CN" sz="1600" b="1" dirty="0">
                <a:solidFill>
                  <a:schemeClr val="bg1"/>
                </a:solidFill>
              </a:rPr>
              <a:t>Registration</a:t>
            </a:r>
          </a:p>
          <a:p>
            <a:pPr marL="342900" algn="just" eaLnBrk="0">
              <a:lnSpc>
                <a:spcPct val="150000"/>
              </a:lnSpc>
              <a:buFont typeface="Wingdings" pitchFamily="2" charset="2"/>
              <a:buChar char="q"/>
            </a:pPr>
            <a:r>
              <a:rPr lang="en-US" altLang="zh-CN" sz="1600" b="1" dirty="0">
                <a:solidFill>
                  <a:schemeClr val="bg1"/>
                </a:solidFill>
              </a:rPr>
              <a:t>Login</a:t>
            </a:r>
          </a:p>
          <a:p>
            <a:pPr marL="342900" algn="just" eaLnBrk="0">
              <a:lnSpc>
                <a:spcPct val="150000"/>
              </a:lnSpc>
              <a:buFont typeface="Wingdings" pitchFamily="2" charset="2"/>
              <a:buChar char="q"/>
            </a:pPr>
            <a:r>
              <a:rPr lang="en-US" altLang="zh-CN" sz="1600" b="1" dirty="0">
                <a:solidFill>
                  <a:schemeClr val="bg1"/>
                </a:solidFill>
              </a:rPr>
              <a:t>Successful</a:t>
            </a:r>
          </a:p>
          <a:p>
            <a:pPr marL="342900" algn="just" eaLnBrk="0">
              <a:lnSpc>
                <a:spcPct val="150000"/>
              </a:lnSpc>
              <a:buFont typeface="Wingdings" pitchFamily="2" charset="2"/>
              <a:buChar char="q"/>
            </a:pPr>
            <a:r>
              <a:rPr lang="en-US" altLang="zh-CN" sz="1600" b="1" dirty="0">
                <a:solidFill>
                  <a:schemeClr val="bg1"/>
                </a:solidFill>
              </a:rPr>
              <a:t>Pick Restaurant</a:t>
            </a:r>
          </a:p>
          <a:p>
            <a:pPr marL="342900" algn="just" eaLnBrk="0">
              <a:lnSpc>
                <a:spcPct val="150000"/>
              </a:lnSpc>
              <a:buFont typeface="Wingdings" pitchFamily="2" charset="2"/>
              <a:buChar char="q"/>
            </a:pPr>
            <a:r>
              <a:rPr lang="en-US" altLang="zh-CN" sz="1600" b="1" dirty="0">
                <a:solidFill>
                  <a:schemeClr val="bg1"/>
                </a:solidFill>
              </a:rPr>
              <a:t>Choose Your Order</a:t>
            </a:r>
          </a:p>
          <a:p>
            <a:pPr marL="342900" algn="just" eaLnBrk="0">
              <a:lnSpc>
                <a:spcPct val="150000"/>
              </a:lnSpc>
              <a:buFont typeface="Wingdings" pitchFamily="2" charset="2"/>
              <a:buChar char="q"/>
            </a:pPr>
            <a:r>
              <a:rPr lang="en-US" altLang="zh-CN" sz="1600" b="1" dirty="0">
                <a:solidFill>
                  <a:schemeClr val="bg1"/>
                </a:solidFill>
              </a:rPr>
              <a:t>Add Order</a:t>
            </a:r>
          </a:p>
          <a:p>
            <a:pPr marL="342900" algn="just" eaLnBrk="0">
              <a:lnSpc>
                <a:spcPct val="150000"/>
              </a:lnSpc>
              <a:buFont typeface="Wingdings" pitchFamily="2" charset="2"/>
              <a:buChar char="q"/>
            </a:pPr>
            <a:r>
              <a:rPr lang="en-US" altLang="zh-CN" sz="1600" b="1" dirty="0">
                <a:solidFill>
                  <a:schemeClr val="bg1"/>
                </a:solidFill>
              </a:rPr>
              <a:t>Remove Order</a:t>
            </a:r>
          </a:p>
          <a:p>
            <a:pPr marL="342900" algn="just" eaLnBrk="0">
              <a:lnSpc>
                <a:spcPct val="150000"/>
              </a:lnSpc>
              <a:buFont typeface="Wingdings" pitchFamily="2" charset="2"/>
              <a:buChar char="q"/>
            </a:pPr>
            <a:r>
              <a:rPr lang="en-US" altLang="zh-CN" sz="1600" b="1" dirty="0">
                <a:solidFill>
                  <a:schemeClr val="bg1"/>
                </a:solidFill>
              </a:rPr>
              <a:t>Change Quantity of Order</a:t>
            </a:r>
          </a:p>
          <a:p>
            <a:pPr marL="342900" algn="just" eaLnBrk="0">
              <a:lnSpc>
                <a:spcPct val="150000"/>
              </a:lnSpc>
              <a:buFont typeface="Wingdings" pitchFamily="2" charset="2"/>
              <a:buChar char="q"/>
            </a:pPr>
            <a:r>
              <a:rPr lang="en-US" altLang="zh-CN" sz="1600" b="1" dirty="0">
                <a:solidFill>
                  <a:schemeClr val="bg1"/>
                </a:solidFill>
              </a:rPr>
              <a:t>View Order</a:t>
            </a:r>
          </a:p>
          <a:p>
            <a:pPr marL="342900" algn="just" eaLnBrk="0">
              <a:lnSpc>
                <a:spcPct val="150000"/>
              </a:lnSpc>
              <a:buFont typeface="Wingdings" pitchFamily="2" charset="2"/>
              <a:buChar char="q"/>
            </a:pPr>
            <a:r>
              <a:rPr lang="en-US" altLang="zh-CN" sz="1600" b="1" dirty="0">
                <a:solidFill>
                  <a:schemeClr val="bg1"/>
                </a:solidFill>
              </a:rPr>
              <a:t>Confirm Your Order</a:t>
            </a:r>
          </a:p>
          <a:p>
            <a:pPr marL="342900" algn="just" eaLnBrk="0">
              <a:lnSpc>
                <a:spcPct val="150000"/>
              </a:lnSpc>
              <a:buFont typeface="Wingdings" pitchFamily="2" charset="2"/>
              <a:buChar char="q"/>
            </a:pPr>
            <a:r>
              <a:rPr lang="en-US" altLang="zh-CN" sz="1600" b="1" dirty="0">
                <a:solidFill>
                  <a:schemeClr val="bg1"/>
                </a:solidFill>
              </a:rPr>
              <a:t>Cash Payment</a:t>
            </a:r>
          </a:p>
          <a:p>
            <a:pPr marL="342900" algn="just" eaLnBrk="0">
              <a:lnSpc>
                <a:spcPct val="150000"/>
              </a:lnSpc>
              <a:buFont typeface="Wingdings" pitchFamily="2" charset="2"/>
              <a:buChar char="q"/>
            </a:pPr>
            <a:r>
              <a:rPr lang="en-US" altLang="zh-CN" sz="1600" b="1" dirty="0">
                <a:solidFill>
                  <a:schemeClr val="bg1"/>
                </a:solidFill>
              </a:rPr>
              <a:t>Credit Card Payment</a:t>
            </a:r>
          </a:p>
        </p:txBody>
      </p:sp>
    </p:spTree>
    <p:extLst>
      <p:ext uri="{BB962C8B-B14F-4D97-AF65-F5344CB8AC3E}">
        <p14:creationId xmlns:p14="http://schemas.microsoft.com/office/powerpoint/2010/main" val="22622627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pic>
        <p:nvPicPr>
          <p:cNvPr id="3" name="Picture 2">
            <a:extLst>
              <a:ext uri="{FF2B5EF4-FFF2-40B4-BE49-F238E27FC236}">
                <a16:creationId xmlns:a16="http://schemas.microsoft.com/office/drawing/2014/main" xmlns="" id="{95CCEAAC-1873-4C3A-BB06-AF88951723C8}"/>
              </a:ext>
            </a:extLst>
          </p:cNvPr>
          <p:cNvPicPr>
            <a:picLocks noChangeAspect="1"/>
          </p:cNvPicPr>
          <p:nvPr/>
        </p:nvPicPr>
        <p:blipFill>
          <a:blip r:embed="rId3"/>
          <a:stretch>
            <a:fillRect/>
          </a:stretch>
        </p:blipFill>
        <p:spPr>
          <a:xfrm>
            <a:off x="353695" y="1342645"/>
            <a:ext cx="5730474" cy="3533361"/>
          </a:xfrm>
          <a:prstGeom prst="rect">
            <a:avLst/>
          </a:prstGeom>
        </p:spPr>
      </p:pic>
      <p:grpSp>
        <p:nvGrpSpPr>
          <p:cNvPr id="14" name="Google Shape;394;p37"/>
          <p:cNvGrpSpPr/>
          <p:nvPr/>
        </p:nvGrpSpPr>
        <p:grpSpPr>
          <a:xfrm flipH="1">
            <a:off x="5827822" y="689636"/>
            <a:ext cx="2962484" cy="2880320"/>
            <a:chOff x="720000" y="1223325"/>
            <a:chExt cx="1692000" cy="1624200"/>
          </a:xfrm>
        </p:grpSpPr>
        <p:sp>
          <p:nvSpPr>
            <p:cNvPr id="15" name="Google Shape;395;p37"/>
            <p:cNvSpPr/>
            <p:nvPr/>
          </p:nvSpPr>
          <p:spPr>
            <a:xfrm>
              <a:off x="720000" y="1223325"/>
              <a:ext cx="1692000" cy="16242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96;p37"/>
            <p:cNvSpPr/>
            <p:nvPr/>
          </p:nvSpPr>
          <p:spPr>
            <a:xfrm>
              <a:off x="720000" y="1223325"/>
              <a:ext cx="1692000" cy="2520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97;p37"/>
            <p:cNvSpPr/>
            <p:nvPr/>
          </p:nvSpPr>
          <p:spPr>
            <a:xfrm>
              <a:off x="720000" y="1223325"/>
              <a:ext cx="252000" cy="252000"/>
            </a:xfrm>
            <a:prstGeom prst="rect">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98;p37"/>
            <p:cNvSpPr/>
            <p:nvPr/>
          </p:nvSpPr>
          <p:spPr>
            <a:xfrm>
              <a:off x="772200" y="1275525"/>
              <a:ext cx="147600" cy="147600"/>
            </a:xfrm>
            <a:prstGeom prst="mathMultiply">
              <a:avLst>
                <a:gd name="adj1" fmla="val 23520"/>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Title 4"/>
          <p:cNvSpPr>
            <a:spLocks noGrp="1"/>
          </p:cNvSpPr>
          <p:nvPr>
            <p:ph type="title" idx="4294967295"/>
          </p:nvPr>
        </p:nvSpPr>
        <p:spPr>
          <a:xfrm>
            <a:off x="5827822" y="627534"/>
            <a:ext cx="2521263" cy="653009"/>
          </a:xfrm>
        </p:spPr>
        <p:txBody>
          <a:bodyPr/>
          <a:lstStyle/>
          <a:p>
            <a:r>
              <a:rPr lang="en-US" sz="2400" dirty="0">
                <a:solidFill>
                  <a:schemeClr val="tx1"/>
                </a:solidFill>
              </a:rPr>
              <a:t>Interface</a:t>
            </a:r>
            <a:endParaRPr lang="en-PH" sz="2400" dirty="0">
              <a:solidFill>
                <a:schemeClr val="tx1"/>
              </a:solidFill>
            </a:endParaRPr>
          </a:p>
        </p:txBody>
      </p:sp>
      <p:sp>
        <p:nvSpPr>
          <p:cNvPr id="22" name="Google Shape;298;p33"/>
          <p:cNvSpPr/>
          <p:nvPr/>
        </p:nvSpPr>
        <p:spPr>
          <a:xfrm>
            <a:off x="0" y="643081"/>
            <a:ext cx="4604737" cy="540000"/>
          </a:xfrm>
          <a:prstGeom prst="homePlate">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99;p33"/>
          <p:cNvSpPr txBox="1">
            <a:spLocks noGrp="1"/>
          </p:cNvSpPr>
          <p:nvPr>
            <p:ph type="subTitle" idx="1"/>
          </p:nvPr>
        </p:nvSpPr>
        <p:spPr>
          <a:xfrm>
            <a:off x="284737" y="643081"/>
            <a:ext cx="3279600" cy="540000"/>
          </a:xfrm>
          <a:prstGeom prst="rect">
            <a:avLst/>
          </a:prstGeom>
        </p:spPr>
        <p:txBody>
          <a:bodyPr spcFirstLastPara="1" wrap="square" lIns="270000" tIns="91425" rIns="91425" bIns="91425" anchor="t" anchorCtr="0">
            <a:noAutofit/>
          </a:bodyPr>
          <a:lstStyle/>
          <a:p>
            <a:pPr marL="0" lvl="0" indent="0" algn="l" rtl="0">
              <a:spcBef>
                <a:spcPts val="0"/>
              </a:spcBef>
              <a:spcAft>
                <a:spcPts val="1600"/>
              </a:spcAft>
              <a:buNone/>
            </a:pPr>
            <a:r>
              <a:rPr lang="en-GB" dirty="0"/>
              <a:t>CUSTOMER SECTION</a:t>
            </a:r>
            <a:endParaRPr dirty="0"/>
          </a:p>
        </p:txBody>
      </p:sp>
      <p:sp>
        <p:nvSpPr>
          <p:cNvPr id="300" name="Google Shape;300;p33"/>
          <p:cNvSpPr txBox="1">
            <a:spLocks noGrp="1"/>
          </p:cNvSpPr>
          <p:nvPr>
            <p:ph type="subTitle" idx="2"/>
          </p:nvPr>
        </p:nvSpPr>
        <p:spPr>
          <a:xfrm>
            <a:off x="5845690" y="1203598"/>
            <a:ext cx="2853220" cy="2356452"/>
          </a:xfrm>
          <a:prstGeom prst="rect">
            <a:avLst/>
          </a:prstGeom>
          <a:solidFill>
            <a:schemeClr val="bg1"/>
          </a:solidFill>
        </p:spPr>
        <p:txBody>
          <a:bodyPr spcFirstLastPara="1" wrap="square" lIns="91425" tIns="91425" rIns="91425" bIns="91425" anchor="t" anchorCtr="0">
            <a:noAutofit/>
          </a:bodyPr>
          <a:lstStyle/>
          <a:p>
            <a:pPr marL="3225" indent="-3225" algn="l" eaLnBrk="0">
              <a:lnSpc>
                <a:spcPct val="101000"/>
              </a:lnSpc>
            </a:pPr>
            <a:endParaRPr lang="en-US" altLang="zh-CN" sz="1600" dirty="0"/>
          </a:p>
          <a:p>
            <a:pPr marL="3225" indent="-3225" algn="l" eaLnBrk="0">
              <a:lnSpc>
                <a:spcPct val="101000"/>
              </a:lnSpc>
            </a:pPr>
            <a:r>
              <a:rPr lang="en-US" altLang="zh-CN" sz="1400" dirty="0"/>
              <a:t>The program asks the customers for identification, if they already have an account or they want to sign up.</a:t>
            </a:r>
          </a:p>
        </p:txBody>
      </p:sp>
    </p:spTree>
    <p:extLst>
      <p:ext uri="{BB962C8B-B14F-4D97-AF65-F5344CB8AC3E}">
        <p14:creationId xmlns:p14="http://schemas.microsoft.com/office/powerpoint/2010/main" val="34002351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pic>
        <p:nvPicPr>
          <p:cNvPr id="4" name="Picture 3">
            <a:extLst>
              <a:ext uri="{FF2B5EF4-FFF2-40B4-BE49-F238E27FC236}">
                <a16:creationId xmlns:a16="http://schemas.microsoft.com/office/drawing/2014/main" xmlns="" id="{55E0DC51-BB8E-4744-95BC-42A6B7719589}"/>
              </a:ext>
            </a:extLst>
          </p:cNvPr>
          <p:cNvPicPr>
            <a:picLocks noChangeAspect="1"/>
          </p:cNvPicPr>
          <p:nvPr/>
        </p:nvPicPr>
        <p:blipFill>
          <a:blip r:embed="rId3"/>
          <a:stretch>
            <a:fillRect/>
          </a:stretch>
        </p:blipFill>
        <p:spPr>
          <a:xfrm>
            <a:off x="438081" y="1342645"/>
            <a:ext cx="5588146" cy="3580003"/>
          </a:xfrm>
          <a:prstGeom prst="rect">
            <a:avLst/>
          </a:prstGeom>
        </p:spPr>
      </p:pic>
      <p:grpSp>
        <p:nvGrpSpPr>
          <p:cNvPr id="14" name="Google Shape;394;p37"/>
          <p:cNvGrpSpPr/>
          <p:nvPr/>
        </p:nvGrpSpPr>
        <p:grpSpPr>
          <a:xfrm flipH="1">
            <a:off x="5827822" y="689636"/>
            <a:ext cx="2962484" cy="2880320"/>
            <a:chOff x="720000" y="1223325"/>
            <a:chExt cx="1692000" cy="1624200"/>
          </a:xfrm>
        </p:grpSpPr>
        <p:sp>
          <p:nvSpPr>
            <p:cNvPr id="15" name="Google Shape;395;p37"/>
            <p:cNvSpPr/>
            <p:nvPr/>
          </p:nvSpPr>
          <p:spPr>
            <a:xfrm>
              <a:off x="720000" y="1223325"/>
              <a:ext cx="1692000" cy="16242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96;p37"/>
            <p:cNvSpPr/>
            <p:nvPr/>
          </p:nvSpPr>
          <p:spPr>
            <a:xfrm>
              <a:off x="720000" y="1223325"/>
              <a:ext cx="1692000" cy="2520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97;p37"/>
            <p:cNvSpPr/>
            <p:nvPr/>
          </p:nvSpPr>
          <p:spPr>
            <a:xfrm>
              <a:off x="720000" y="1223325"/>
              <a:ext cx="252000" cy="252000"/>
            </a:xfrm>
            <a:prstGeom prst="rect">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98;p37"/>
            <p:cNvSpPr/>
            <p:nvPr/>
          </p:nvSpPr>
          <p:spPr>
            <a:xfrm>
              <a:off x="772200" y="1275525"/>
              <a:ext cx="147600" cy="147600"/>
            </a:xfrm>
            <a:prstGeom prst="mathMultiply">
              <a:avLst>
                <a:gd name="adj1" fmla="val 23520"/>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Title 4"/>
          <p:cNvSpPr>
            <a:spLocks noGrp="1"/>
          </p:cNvSpPr>
          <p:nvPr>
            <p:ph type="title" idx="4294967295"/>
          </p:nvPr>
        </p:nvSpPr>
        <p:spPr>
          <a:xfrm>
            <a:off x="5827822" y="627534"/>
            <a:ext cx="2521263" cy="653009"/>
          </a:xfrm>
        </p:spPr>
        <p:txBody>
          <a:bodyPr/>
          <a:lstStyle/>
          <a:p>
            <a:r>
              <a:rPr lang="en-US" sz="2400" dirty="0">
                <a:solidFill>
                  <a:schemeClr val="tx1"/>
                </a:solidFill>
              </a:rPr>
              <a:t>Registration</a:t>
            </a:r>
            <a:endParaRPr lang="en-PH" sz="2400" dirty="0">
              <a:solidFill>
                <a:schemeClr val="tx1"/>
              </a:solidFill>
            </a:endParaRPr>
          </a:p>
        </p:txBody>
      </p:sp>
      <p:sp>
        <p:nvSpPr>
          <p:cNvPr id="22" name="Google Shape;298;p33"/>
          <p:cNvSpPr/>
          <p:nvPr/>
        </p:nvSpPr>
        <p:spPr>
          <a:xfrm>
            <a:off x="0" y="643081"/>
            <a:ext cx="4604737" cy="540000"/>
          </a:xfrm>
          <a:prstGeom prst="homePlate">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99;p33"/>
          <p:cNvSpPr txBox="1">
            <a:spLocks noGrp="1"/>
          </p:cNvSpPr>
          <p:nvPr>
            <p:ph type="subTitle" idx="1"/>
          </p:nvPr>
        </p:nvSpPr>
        <p:spPr>
          <a:xfrm>
            <a:off x="284737" y="643081"/>
            <a:ext cx="3279600" cy="540000"/>
          </a:xfrm>
          <a:prstGeom prst="rect">
            <a:avLst/>
          </a:prstGeom>
        </p:spPr>
        <p:txBody>
          <a:bodyPr spcFirstLastPara="1" wrap="square" lIns="270000" tIns="91425" rIns="91425" bIns="91425" anchor="t" anchorCtr="0">
            <a:noAutofit/>
          </a:bodyPr>
          <a:lstStyle/>
          <a:p>
            <a:pPr marL="0" lvl="0" indent="0" algn="l" rtl="0">
              <a:spcBef>
                <a:spcPts val="0"/>
              </a:spcBef>
              <a:spcAft>
                <a:spcPts val="1600"/>
              </a:spcAft>
              <a:buNone/>
            </a:pPr>
            <a:r>
              <a:rPr lang="en-GB" dirty="0"/>
              <a:t>CUSTOMER SECTION</a:t>
            </a:r>
            <a:endParaRPr dirty="0"/>
          </a:p>
        </p:txBody>
      </p:sp>
      <p:sp>
        <p:nvSpPr>
          <p:cNvPr id="300" name="Google Shape;300;p33"/>
          <p:cNvSpPr txBox="1">
            <a:spLocks noGrp="1"/>
          </p:cNvSpPr>
          <p:nvPr>
            <p:ph type="subTitle" idx="2"/>
          </p:nvPr>
        </p:nvSpPr>
        <p:spPr>
          <a:xfrm>
            <a:off x="5845690" y="1203598"/>
            <a:ext cx="2853220" cy="2356452"/>
          </a:xfrm>
          <a:prstGeom prst="rect">
            <a:avLst/>
          </a:prstGeom>
          <a:solidFill>
            <a:schemeClr val="bg1"/>
          </a:solidFill>
        </p:spPr>
        <p:txBody>
          <a:bodyPr spcFirstLastPara="1" wrap="square" lIns="91425" tIns="91425" rIns="91425" bIns="91425" anchor="t" anchorCtr="0">
            <a:noAutofit/>
          </a:bodyPr>
          <a:lstStyle/>
          <a:p>
            <a:pPr marL="0" indent="0" algn="l" eaLnBrk="0">
              <a:lnSpc>
                <a:spcPct val="98000"/>
              </a:lnSpc>
            </a:pPr>
            <a:endParaRPr lang="en-US" altLang="zh-CN" sz="1400" dirty="0"/>
          </a:p>
          <a:p>
            <a:pPr marL="0" indent="0" algn="l" eaLnBrk="0">
              <a:lnSpc>
                <a:spcPct val="98000"/>
              </a:lnSpc>
            </a:pPr>
            <a:r>
              <a:rPr lang="en-US" altLang="zh-CN" sz="1400" dirty="0"/>
              <a:t>When the key register is pressed, it will ask several personal questions to ensure the person’s identity such as username, password, age and mobile number to contact then enter to back to Interface menu.</a:t>
            </a:r>
          </a:p>
        </p:txBody>
      </p:sp>
    </p:spTree>
    <p:extLst>
      <p:ext uri="{BB962C8B-B14F-4D97-AF65-F5344CB8AC3E}">
        <p14:creationId xmlns:p14="http://schemas.microsoft.com/office/powerpoint/2010/main" val="9764671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pic>
        <p:nvPicPr>
          <p:cNvPr id="2" name="Picture 1">
            <a:extLst>
              <a:ext uri="{FF2B5EF4-FFF2-40B4-BE49-F238E27FC236}">
                <a16:creationId xmlns:a16="http://schemas.microsoft.com/office/drawing/2014/main" xmlns="" id="{C12AD863-2631-4459-9B50-F7B87B9DEFB9}"/>
              </a:ext>
            </a:extLst>
          </p:cNvPr>
          <p:cNvPicPr>
            <a:picLocks noChangeAspect="1"/>
          </p:cNvPicPr>
          <p:nvPr/>
        </p:nvPicPr>
        <p:blipFill>
          <a:blip r:embed="rId3"/>
          <a:stretch>
            <a:fillRect/>
          </a:stretch>
        </p:blipFill>
        <p:spPr>
          <a:xfrm>
            <a:off x="349381" y="1360872"/>
            <a:ext cx="5759106" cy="3586119"/>
          </a:xfrm>
          <a:prstGeom prst="rect">
            <a:avLst/>
          </a:prstGeom>
        </p:spPr>
      </p:pic>
      <p:grpSp>
        <p:nvGrpSpPr>
          <p:cNvPr id="14" name="Google Shape;394;p37"/>
          <p:cNvGrpSpPr/>
          <p:nvPr/>
        </p:nvGrpSpPr>
        <p:grpSpPr>
          <a:xfrm flipH="1">
            <a:off x="5827822" y="689636"/>
            <a:ext cx="2962484" cy="2880320"/>
            <a:chOff x="720000" y="1223325"/>
            <a:chExt cx="1692000" cy="1624200"/>
          </a:xfrm>
        </p:grpSpPr>
        <p:sp>
          <p:nvSpPr>
            <p:cNvPr id="15" name="Google Shape;395;p37"/>
            <p:cNvSpPr/>
            <p:nvPr/>
          </p:nvSpPr>
          <p:spPr>
            <a:xfrm>
              <a:off x="720000" y="1223325"/>
              <a:ext cx="1692000" cy="16242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96;p37"/>
            <p:cNvSpPr/>
            <p:nvPr/>
          </p:nvSpPr>
          <p:spPr>
            <a:xfrm>
              <a:off x="720000" y="1223325"/>
              <a:ext cx="1692000" cy="2520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97;p37"/>
            <p:cNvSpPr/>
            <p:nvPr/>
          </p:nvSpPr>
          <p:spPr>
            <a:xfrm>
              <a:off x="720000" y="1223325"/>
              <a:ext cx="252000" cy="252000"/>
            </a:xfrm>
            <a:prstGeom prst="rect">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98;p37"/>
            <p:cNvSpPr/>
            <p:nvPr/>
          </p:nvSpPr>
          <p:spPr>
            <a:xfrm>
              <a:off x="772200" y="1275525"/>
              <a:ext cx="147600" cy="147600"/>
            </a:xfrm>
            <a:prstGeom prst="mathMultiply">
              <a:avLst>
                <a:gd name="adj1" fmla="val 23520"/>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Title 4"/>
          <p:cNvSpPr>
            <a:spLocks noGrp="1"/>
          </p:cNvSpPr>
          <p:nvPr>
            <p:ph type="title" idx="4294967295"/>
          </p:nvPr>
        </p:nvSpPr>
        <p:spPr>
          <a:xfrm>
            <a:off x="5827822" y="627534"/>
            <a:ext cx="2521263" cy="653009"/>
          </a:xfrm>
        </p:spPr>
        <p:txBody>
          <a:bodyPr/>
          <a:lstStyle/>
          <a:p>
            <a:r>
              <a:rPr lang="en-US" sz="2400" dirty="0">
                <a:solidFill>
                  <a:schemeClr val="tx1"/>
                </a:solidFill>
              </a:rPr>
              <a:t>Login</a:t>
            </a:r>
            <a:endParaRPr lang="en-PH" sz="2400" dirty="0">
              <a:solidFill>
                <a:schemeClr val="tx1"/>
              </a:solidFill>
            </a:endParaRPr>
          </a:p>
        </p:txBody>
      </p:sp>
      <p:sp>
        <p:nvSpPr>
          <p:cNvPr id="22" name="Google Shape;298;p33"/>
          <p:cNvSpPr/>
          <p:nvPr/>
        </p:nvSpPr>
        <p:spPr>
          <a:xfrm>
            <a:off x="0" y="643081"/>
            <a:ext cx="4604737" cy="540000"/>
          </a:xfrm>
          <a:prstGeom prst="homePlate">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99;p33"/>
          <p:cNvSpPr txBox="1">
            <a:spLocks noGrp="1"/>
          </p:cNvSpPr>
          <p:nvPr>
            <p:ph type="subTitle" idx="1"/>
          </p:nvPr>
        </p:nvSpPr>
        <p:spPr>
          <a:xfrm>
            <a:off x="284737" y="643081"/>
            <a:ext cx="3279600" cy="540000"/>
          </a:xfrm>
          <a:prstGeom prst="rect">
            <a:avLst/>
          </a:prstGeom>
        </p:spPr>
        <p:txBody>
          <a:bodyPr spcFirstLastPara="1" wrap="square" lIns="270000" tIns="91425" rIns="91425" bIns="91425" anchor="t" anchorCtr="0">
            <a:noAutofit/>
          </a:bodyPr>
          <a:lstStyle/>
          <a:p>
            <a:pPr marL="0" lvl="0" indent="0" algn="l" rtl="0">
              <a:spcBef>
                <a:spcPts val="0"/>
              </a:spcBef>
              <a:spcAft>
                <a:spcPts val="1600"/>
              </a:spcAft>
              <a:buNone/>
            </a:pPr>
            <a:r>
              <a:rPr lang="en-GB" dirty="0"/>
              <a:t>CUSTOMER SECTION</a:t>
            </a:r>
            <a:endParaRPr dirty="0"/>
          </a:p>
        </p:txBody>
      </p:sp>
      <p:sp>
        <p:nvSpPr>
          <p:cNvPr id="300" name="Google Shape;300;p33"/>
          <p:cNvSpPr txBox="1">
            <a:spLocks noGrp="1"/>
          </p:cNvSpPr>
          <p:nvPr>
            <p:ph type="subTitle" idx="2"/>
          </p:nvPr>
        </p:nvSpPr>
        <p:spPr>
          <a:xfrm>
            <a:off x="5845690" y="1203598"/>
            <a:ext cx="2853220" cy="2356452"/>
          </a:xfrm>
          <a:prstGeom prst="rect">
            <a:avLst/>
          </a:prstGeom>
          <a:solidFill>
            <a:schemeClr val="bg1"/>
          </a:solidFill>
        </p:spPr>
        <p:txBody>
          <a:bodyPr spcFirstLastPara="1" wrap="square" lIns="91425" tIns="91425" rIns="91425" bIns="91425" anchor="t" anchorCtr="0">
            <a:noAutofit/>
          </a:bodyPr>
          <a:lstStyle/>
          <a:p>
            <a:pPr marL="2804" indent="-2804" algn="l" eaLnBrk="0">
              <a:lnSpc>
                <a:spcPct val="92000"/>
              </a:lnSpc>
            </a:pPr>
            <a:endParaRPr lang="en-US" altLang="zh-CN" sz="1400" dirty="0"/>
          </a:p>
          <a:p>
            <a:pPr marL="2804" indent="-2804" algn="l" eaLnBrk="0">
              <a:lnSpc>
                <a:spcPct val="92000"/>
              </a:lnSpc>
            </a:pPr>
            <a:endParaRPr lang="en-US" altLang="zh-CN" sz="1400" dirty="0"/>
          </a:p>
          <a:p>
            <a:pPr marL="2804" indent="-2804" algn="l" eaLnBrk="0">
              <a:lnSpc>
                <a:spcPct val="92000"/>
              </a:lnSpc>
            </a:pPr>
            <a:r>
              <a:rPr lang="en-US" altLang="zh-CN" sz="1400" dirty="0"/>
              <a:t>When the customers want to login, they must insert their person’s identity such as username and password to access the food delivery system.</a:t>
            </a:r>
          </a:p>
        </p:txBody>
      </p:sp>
    </p:spTree>
    <p:extLst>
      <p:ext uri="{BB962C8B-B14F-4D97-AF65-F5344CB8AC3E}">
        <p14:creationId xmlns:p14="http://schemas.microsoft.com/office/powerpoint/2010/main" val="42623330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pic>
        <p:nvPicPr>
          <p:cNvPr id="2" name="Picture 1">
            <a:extLst>
              <a:ext uri="{FF2B5EF4-FFF2-40B4-BE49-F238E27FC236}">
                <a16:creationId xmlns:a16="http://schemas.microsoft.com/office/drawing/2014/main" xmlns="" id="{1A9B2B3B-C1E4-4502-930C-56BED08DDF73}"/>
              </a:ext>
            </a:extLst>
          </p:cNvPr>
          <p:cNvPicPr>
            <a:picLocks noChangeAspect="1"/>
          </p:cNvPicPr>
          <p:nvPr/>
        </p:nvPicPr>
        <p:blipFill>
          <a:blip r:embed="rId3"/>
          <a:stretch>
            <a:fillRect/>
          </a:stretch>
        </p:blipFill>
        <p:spPr>
          <a:xfrm>
            <a:off x="353694" y="1342645"/>
            <a:ext cx="5730474" cy="3626706"/>
          </a:xfrm>
          <a:prstGeom prst="rect">
            <a:avLst/>
          </a:prstGeom>
        </p:spPr>
      </p:pic>
      <p:grpSp>
        <p:nvGrpSpPr>
          <p:cNvPr id="14" name="Google Shape;394;p37"/>
          <p:cNvGrpSpPr/>
          <p:nvPr/>
        </p:nvGrpSpPr>
        <p:grpSpPr>
          <a:xfrm flipH="1">
            <a:off x="5827822" y="689636"/>
            <a:ext cx="2962484" cy="2880320"/>
            <a:chOff x="720000" y="1223325"/>
            <a:chExt cx="1692000" cy="1624200"/>
          </a:xfrm>
        </p:grpSpPr>
        <p:sp>
          <p:nvSpPr>
            <p:cNvPr id="15" name="Google Shape;395;p37"/>
            <p:cNvSpPr/>
            <p:nvPr/>
          </p:nvSpPr>
          <p:spPr>
            <a:xfrm>
              <a:off x="720000" y="1223325"/>
              <a:ext cx="1692000" cy="16242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96;p37"/>
            <p:cNvSpPr/>
            <p:nvPr/>
          </p:nvSpPr>
          <p:spPr>
            <a:xfrm>
              <a:off x="720000" y="1223325"/>
              <a:ext cx="1692000" cy="2520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97;p37"/>
            <p:cNvSpPr/>
            <p:nvPr/>
          </p:nvSpPr>
          <p:spPr>
            <a:xfrm>
              <a:off x="720000" y="1223325"/>
              <a:ext cx="252000" cy="252000"/>
            </a:xfrm>
            <a:prstGeom prst="rect">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98;p37"/>
            <p:cNvSpPr/>
            <p:nvPr/>
          </p:nvSpPr>
          <p:spPr>
            <a:xfrm>
              <a:off x="772200" y="1275525"/>
              <a:ext cx="147600" cy="147600"/>
            </a:xfrm>
            <a:prstGeom prst="mathMultiply">
              <a:avLst>
                <a:gd name="adj1" fmla="val 23520"/>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Title 4"/>
          <p:cNvSpPr>
            <a:spLocks noGrp="1"/>
          </p:cNvSpPr>
          <p:nvPr>
            <p:ph type="title" idx="4294967295"/>
          </p:nvPr>
        </p:nvSpPr>
        <p:spPr>
          <a:xfrm>
            <a:off x="5827822" y="627534"/>
            <a:ext cx="2521263" cy="653009"/>
          </a:xfrm>
        </p:spPr>
        <p:txBody>
          <a:bodyPr/>
          <a:lstStyle/>
          <a:p>
            <a:r>
              <a:rPr lang="en-US" sz="2400" dirty="0">
                <a:solidFill>
                  <a:schemeClr val="tx1"/>
                </a:solidFill>
              </a:rPr>
              <a:t>Successful</a:t>
            </a:r>
            <a:endParaRPr lang="en-PH" sz="2400" dirty="0">
              <a:solidFill>
                <a:schemeClr val="tx1"/>
              </a:solidFill>
            </a:endParaRPr>
          </a:p>
        </p:txBody>
      </p:sp>
      <p:sp>
        <p:nvSpPr>
          <p:cNvPr id="22" name="Google Shape;298;p33"/>
          <p:cNvSpPr/>
          <p:nvPr/>
        </p:nvSpPr>
        <p:spPr>
          <a:xfrm>
            <a:off x="0" y="643081"/>
            <a:ext cx="4604737" cy="540000"/>
          </a:xfrm>
          <a:prstGeom prst="homePlate">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99;p33"/>
          <p:cNvSpPr txBox="1">
            <a:spLocks noGrp="1"/>
          </p:cNvSpPr>
          <p:nvPr>
            <p:ph type="subTitle" idx="1"/>
          </p:nvPr>
        </p:nvSpPr>
        <p:spPr>
          <a:xfrm>
            <a:off x="284737" y="643081"/>
            <a:ext cx="3279600" cy="540000"/>
          </a:xfrm>
          <a:prstGeom prst="rect">
            <a:avLst/>
          </a:prstGeom>
        </p:spPr>
        <p:txBody>
          <a:bodyPr spcFirstLastPara="1" wrap="square" lIns="270000" tIns="91425" rIns="91425" bIns="91425" anchor="t" anchorCtr="0">
            <a:noAutofit/>
          </a:bodyPr>
          <a:lstStyle/>
          <a:p>
            <a:pPr marL="0" lvl="0" indent="0" algn="l" rtl="0">
              <a:spcBef>
                <a:spcPts val="0"/>
              </a:spcBef>
              <a:spcAft>
                <a:spcPts val="1600"/>
              </a:spcAft>
              <a:buNone/>
            </a:pPr>
            <a:r>
              <a:rPr lang="en-GB" dirty="0"/>
              <a:t>CUSTOMER SECTION</a:t>
            </a:r>
            <a:endParaRPr dirty="0"/>
          </a:p>
        </p:txBody>
      </p:sp>
      <p:sp>
        <p:nvSpPr>
          <p:cNvPr id="300" name="Google Shape;300;p33"/>
          <p:cNvSpPr txBox="1">
            <a:spLocks noGrp="1"/>
          </p:cNvSpPr>
          <p:nvPr>
            <p:ph type="subTitle" idx="2"/>
          </p:nvPr>
        </p:nvSpPr>
        <p:spPr>
          <a:xfrm>
            <a:off x="5845690" y="1203598"/>
            <a:ext cx="2853220" cy="2356452"/>
          </a:xfrm>
          <a:prstGeom prst="rect">
            <a:avLst/>
          </a:prstGeom>
          <a:solidFill>
            <a:schemeClr val="bg1"/>
          </a:solidFill>
        </p:spPr>
        <p:txBody>
          <a:bodyPr spcFirstLastPara="1" wrap="square" lIns="91425" tIns="91425" rIns="91425" bIns="91425" anchor="t" anchorCtr="0">
            <a:noAutofit/>
          </a:bodyPr>
          <a:lstStyle/>
          <a:p>
            <a:pPr marL="0" indent="0" algn="l" eaLnBrk="0">
              <a:lnSpc>
                <a:spcPct val="101000"/>
              </a:lnSpc>
            </a:pPr>
            <a:endParaRPr lang="en-US" altLang="zh-CN" sz="1400" dirty="0"/>
          </a:p>
          <a:p>
            <a:pPr marL="0" indent="0" algn="l" eaLnBrk="0">
              <a:lnSpc>
                <a:spcPct val="101000"/>
              </a:lnSpc>
            </a:pPr>
            <a:endParaRPr lang="en-US" altLang="zh-CN" sz="1400" dirty="0"/>
          </a:p>
          <a:p>
            <a:pPr marL="0" indent="0" algn="l" eaLnBrk="0">
              <a:lnSpc>
                <a:spcPct val="101000"/>
              </a:lnSpc>
            </a:pPr>
            <a:r>
              <a:rPr lang="en-US" altLang="zh-CN" sz="1400" dirty="0"/>
              <a:t>Log in successfully will prompt if the needed information is provided correctly. If not, it will loop again to Login Interface.</a:t>
            </a:r>
          </a:p>
        </p:txBody>
      </p:sp>
    </p:spTree>
    <p:extLst>
      <p:ext uri="{BB962C8B-B14F-4D97-AF65-F5344CB8AC3E}">
        <p14:creationId xmlns:p14="http://schemas.microsoft.com/office/powerpoint/2010/main" val="20387266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pic>
        <p:nvPicPr>
          <p:cNvPr id="2" name="Picture 1">
            <a:extLst>
              <a:ext uri="{FF2B5EF4-FFF2-40B4-BE49-F238E27FC236}">
                <a16:creationId xmlns:a16="http://schemas.microsoft.com/office/drawing/2014/main" xmlns="" id="{E74C9BC0-993F-4641-9751-8070ED6674AE}"/>
              </a:ext>
            </a:extLst>
          </p:cNvPr>
          <p:cNvPicPr>
            <a:picLocks noChangeAspect="1"/>
          </p:cNvPicPr>
          <p:nvPr/>
        </p:nvPicPr>
        <p:blipFill>
          <a:blip r:embed="rId3"/>
          <a:stretch>
            <a:fillRect/>
          </a:stretch>
        </p:blipFill>
        <p:spPr>
          <a:xfrm>
            <a:off x="445090" y="1347614"/>
            <a:ext cx="5639078" cy="3633258"/>
          </a:xfrm>
          <a:prstGeom prst="rect">
            <a:avLst/>
          </a:prstGeom>
        </p:spPr>
      </p:pic>
      <p:grpSp>
        <p:nvGrpSpPr>
          <p:cNvPr id="14" name="Google Shape;394;p37"/>
          <p:cNvGrpSpPr/>
          <p:nvPr/>
        </p:nvGrpSpPr>
        <p:grpSpPr>
          <a:xfrm flipH="1">
            <a:off x="5827822" y="689636"/>
            <a:ext cx="2962484" cy="2880320"/>
            <a:chOff x="720000" y="1223325"/>
            <a:chExt cx="1692000" cy="1624200"/>
          </a:xfrm>
        </p:grpSpPr>
        <p:sp>
          <p:nvSpPr>
            <p:cNvPr id="15" name="Google Shape;395;p37"/>
            <p:cNvSpPr/>
            <p:nvPr/>
          </p:nvSpPr>
          <p:spPr>
            <a:xfrm>
              <a:off x="720000" y="1223325"/>
              <a:ext cx="1692000" cy="16242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96;p37"/>
            <p:cNvSpPr/>
            <p:nvPr/>
          </p:nvSpPr>
          <p:spPr>
            <a:xfrm>
              <a:off x="720000" y="1223325"/>
              <a:ext cx="1692000" cy="2520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97;p37"/>
            <p:cNvSpPr/>
            <p:nvPr/>
          </p:nvSpPr>
          <p:spPr>
            <a:xfrm>
              <a:off x="720000" y="1223325"/>
              <a:ext cx="252000" cy="252000"/>
            </a:xfrm>
            <a:prstGeom prst="rect">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98;p37"/>
            <p:cNvSpPr/>
            <p:nvPr/>
          </p:nvSpPr>
          <p:spPr>
            <a:xfrm>
              <a:off x="772200" y="1275525"/>
              <a:ext cx="147600" cy="147600"/>
            </a:xfrm>
            <a:prstGeom prst="mathMultiply">
              <a:avLst>
                <a:gd name="adj1" fmla="val 23520"/>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Title 4"/>
          <p:cNvSpPr>
            <a:spLocks noGrp="1"/>
          </p:cNvSpPr>
          <p:nvPr>
            <p:ph type="title" idx="4294967295"/>
          </p:nvPr>
        </p:nvSpPr>
        <p:spPr>
          <a:xfrm>
            <a:off x="5827822" y="694605"/>
            <a:ext cx="2521263" cy="653009"/>
          </a:xfrm>
        </p:spPr>
        <p:txBody>
          <a:bodyPr/>
          <a:lstStyle/>
          <a:p>
            <a:r>
              <a:rPr lang="en-US" sz="2000" dirty="0">
                <a:solidFill>
                  <a:schemeClr val="tx1"/>
                </a:solidFill>
              </a:rPr>
              <a:t>Pick Restaurant</a:t>
            </a:r>
            <a:endParaRPr lang="en-PH" sz="2000" dirty="0">
              <a:solidFill>
                <a:schemeClr val="tx1"/>
              </a:solidFill>
            </a:endParaRPr>
          </a:p>
        </p:txBody>
      </p:sp>
      <p:sp>
        <p:nvSpPr>
          <p:cNvPr id="22" name="Google Shape;298;p33"/>
          <p:cNvSpPr/>
          <p:nvPr/>
        </p:nvSpPr>
        <p:spPr>
          <a:xfrm>
            <a:off x="0" y="643081"/>
            <a:ext cx="4604737" cy="540000"/>
          </a:xfrm>
          <a:prstGeom prst="homePlate">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99;p33"/>
          <p:cNvSpPr txBox="1">
            <a:spLocks noGrp="1"/>
          </p:cNvSpPr>
          <p:nvPr>
            <p:ph type="subTitle" idx="1"/>
          </p:nvPr>
        </p:nvSpPr>
        <p:spPr>
          <a:xfrm>
            <a:off x="284737" y="643081"/>
            <a:ext cx="3279600" cy="540000"/>
          </a:xfrm>
          <a:prstGeom prst="rect">
            <a:avLst/>
          </a:prstGeom>
        </p:spPr>
        <p:txBody>
          <a:bodyPr spcFirstLastPara="1" wrap="square" lIns="270000" tIns="91425" rIns="91425" bIns="91425" anchor="t" anchorCtr="0">
            <a:noAutofit/>
          </a:bodyPr>
          <a:lstStyle/>
          <a:p>
            <a:pPr marL="0" lvl="0" indent="0" algn="l" rtl="0">
              <a:spcBef>
                <a:spcPts val="0"/>
              </a:spcBef>
              <a:spcAft>
                <a:spcPts val="1600"/>
              </a:spcAft>
              <a:buNone/>
            </a:pPr>
            <a:r>
              <a:rPr lang="en-GB" dirty="0"/>
              <a:t>CUSTOMER SECTION</a:t>
            </a:r>
            <a:endParaRPr dirty="0"/>
          </a:p>
        </p:txBody>
      </p:sp>
      <p:sp>
        <p:nvSpPr>
          <p:cNvPr id="300" name="Google Shape;300;p33"/>
          <p:cNvSpPr txBox="1">
            <a:spLocks noGrp="1"/>
          </p:cNvSpPr>
          <p:nvPr>
            <p:ph type="subTitle" idx="2"/>
          </p:nvPr>
        </p:nvSpPr>
        <p:spPr>
          <a:xfrm>
            <a:off x="5845690" y="1203598"/>
            <a:ext cx="2853220" cy="2356452"/>
          </a:xfrm>
          <a:prstGeom prst="rect">
            <a:avLst/>
          </a:prstGeom>
          <a:solidFill>
            <a:schemeClr val="bg1"/>
          </a:solidFill>
        </p:spPr>
        <p:txBody>
          <a:bodyPr spcFirstLastPara="1" wrap="square" lIns="91425" tIns="91425" rIns="91425" bIns="91425" anchor="t" anchorCtr="0">
            <a:noAutofit/>
          </a:bodyPr>
          <a:lstStyle/>
          <a:p>
            <a:pPr marL="0" indent="0" algn="l" eaLnBrk="0">
              <a:lnSpc>
                <a:spcPct val="101000"/>
              </a:lnSpc>
            </a:pPr>
            <a:endParaRPr lang="en-US" altLang="zh-CN" sz="1400" dirty="0"/>
          </a:p>
          <a:p>
            <a:pPr marL="0" indent="0" algn="l" eaLnBrk="0">
              <a:lnSpc>
                <a:spcPct val="101000"/>
              </a:lnSpc>
            </a:pPr>
            <a:endParaRPr lang="en-US" altLang="zh-CN" sz="1400" dirty="0"/>
          </a:p>
          <a:p>
            <a:pPr marL="0" indent="0" algn="l" eaLnBrk="0">
              <a:lnSpc>
                <a:spcPct val="101000"/>
              </a:lnSpc>
            </a:pPr>
            <a:r>
              <a:rPr lang="en-US" altLang="zh-CN" sz="1400" dirty="0"/>
              <a:t>The list of all the available restaurant are listed and after choosing the desired food, entering the corresponding key is needed</a:t>
            </a:r>
          </a:p>
        </p:txBody>
      </p:sp>
    </p:spTree>
    <p:extLst>
      <p:ext uri="{BB962C8B-B14F-4D97-AF65-F5344CB8AC3E}">
        <p14:creationId xmlns:p14="http://schemas.microsoft.com/office/powerpoint/2010/main" val="404135571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pic>
        <p:nvPicPr>
          <p:cNvPr id="2" name="Picture 1">
            <a:extLst>
              <a:ext uri="{FF2B5EF4-FFF2-40B4-BE49-F238E27FC236}">
                <a16:creationId xmlns:a16="http://schemas.microsoft.com/office/drawing/2014/main" xmlns="" id="{D77B30D6-C1A7-4276-A68F-7C5519D55876}"/>
              </a:ext>
            </a:extLst>
          </p:cNvPr>
          <p:cNvPicPr>
            <a:picLocks noChangeAspect="1"/>
          </p:cNvPicPr>
          <p:nvPr/>
        </p:nvPicPr>
        <p:blipFill>
          <a:blip r:embed="rId3"/>
          <a:stretch>
            <a:fillRect/>
          </a:stretch>
        </p:blipFill>
        <p:spPr>
          <a:xfrm>
            <a:off x="446679" y="1308386"/>
            <a:ext cx="5504160" cy="3611681"/>
          </a:xfrm>
          <a:prstGeom prst="rect">
            <a:avLst/>
          </a:prstGeom>
        </p:spPr>
      </p:pic>
      <p:grpSp>
        <p:nvGrpSpPr>
          <p:cNvPr id="14" name="Google Shape;394;p37"/>
          <p:cNvGrpSpPr/>
          <p:nvPr/>
        </p:nvGrpSpPr>
        <p:grpSpPr>
          <a:xfrm flipH="1">
            <a:off x="5745524" y="870742"/>
            <a:ext cx="2962484" cy="2880320"/>
            <a:chOff x="720000" y="1223325"/>
            <a:chExt cx="1692000" cy="1624200"/>
          </a:xfrm>
        </p:grpSpPr>
        <p:sp>
          <p:nvSpPr>
            <p:cNvPr id="15" name="Google Shape;395;p37"/>
            <p:cNvSpPr/>
            <p:nvPr/>
          </p:nvSpPr>
          <p:spPr>
            <a:xfrm>
              <a:off x="720000" y="1223325"/>
              <a:ext cx="1692000" cy="16242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96;p37"/>
            <p:cNvSpPr/>
            <p:nvPr/>
          </p:nvSpPr>
          <p:spPr>
            <a:xfrm>
              <a:off x="720000" y="1223325"/>
              <a:ext cx="1692000" cy="2520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97;p37"/>
            <p:cNvSpPr/>
            <p:nvPr/>
          </p:nvSpPr>
          <p:spPr>
            <a:xfrm>
              <a:off x="720000" y="1223325"/>
              <a:ext cx="252000" cy="252000"/>
            </a:xfrm>
            <a:prstGeom prst="rect">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98;p37"/>
            <p:cNvSpPr/>
            <p:nvPr/>
          </p:nvSpPr>
          <p:spPr>
            <a:xfrm>
              <a:off x="772200" y="1275525"/>
              <a:ext cx="147600" cy="147600"/>
            </a:xfrm>
            <a:prstGeom prst="mathMultiply">
              <a:avLst>
                <a:gd name="adj1" fmla="val 23520"/>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Title 4"/>
          <p:cNvSpPr>
            <a:spLocks noGrp="1"/>
          </p:cNvSpPr>
          <p:nvPr>
            <p:ph type="title" idx="4294967295"/>
          </p:nvPr>
        </p:nvSpPr>
        <p:spPr>
          <a:xfrm>
            <a:off x="5745524" y="875711"/>
            <a:ext cx="2521263" cy="653009"/>
          </a:xfrm>
        </p:spPr>
        <p:txBody>
          <a:bodyPr/>
          <a:lstStyle/>
          <a:p>
            <a:r>
              <a:rPr lang="en-US" sz="1800" dirty="0">
                <a:solidFill>
                  <a:schemeClr val="tx1"/>
                </a:solidFill>
              </a:rPr>
              <a:t>Choose Your Order</a:t>
            </a:r>
            <a:endParaRPr lang="en-PH" sz="1800" dirty="0">
              <a:solidFill>
                <a:schemeClr val="tx1"/>
              </a:solidFill>
            </a:endParaRPr>
          </a:p>
        </p:txBody>
      </p:sp>
      <p:sp>
        <p:nvSpPr>
          <p:cNvPr id="22" name="Google Shape;298;p33"/>
          <p:cNvSpPr/>
          <p:nvPr/>
        </p:nvSpPr>
        <p:spPr>
          <a:xfrm>
            <a:off x="0" y="643081"/>
            <a:ext cx="4604737" cy="540000"/>
          </a:xfrm>
          <a:prstGeom prst="homePlate">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99;p33"/>
          <p:cNvSpPr txBox="1">
            <a:spLocks noGrp="1"/>
          </p:cNvSpPr>
          <p:nvPr>
            <p:ph type="subTitle" idx="1"/>
          </p:nvPr>
        </p:nvSpPr>
        <p:spPr>
          <a:xfrm>
            <a:off x="284737" y="643081"/>
            <a:ext cx="3279600" cy="540000"/>
          </a:xfrm>
          <a:prstGeom prst="rect">
            <a:avLst/>
          </a:prstGeom>
        </p:spPr>
        <p:txBody>
          <a:bodyPr spcFirstLastPara="1" wrap="square" lIns="270000" tIns="91425" rIns="91425" bIns="91425" anchor="t" anchorCtr="0">
            <a:noAutofit/>
          </a:bodyPr>
          <a:lstStyle/>
          <a:p>
            <a:pPr marL="0" lvl="0" indent="0" algn="l" rtl="0">
              <a:spcBef>
                <a:spcPts val="0"/>
              </a:spcBef>
              <a:spcAft>
                <a:spcPts val="1600"/>
              </a:spcAft>
              <a:buNone/>
            </a:pPr>
            <a:r>
              <a:rPr lang="en-GB" dirty="0"/>
              <a:t>CUSTOMER SECTION</a:t>
            </a:r>
            <a:endParaRPr dirty="0"/>
          </a:p>
        </p:txBody>
      </p:sp>
      <p:sp>
        <p:nvSpPr>
          <p:cNvPr id="300" name="Google Shape;300;p33"/>
          <p:cNvSpPr txBox="1">
            <a:spLocks noGrp="1"/>
          </p:cNvSpPr>
          <p:nvPr>
            <p:ph type="subTitle" idx="2"/>
          </p:nvPr>
        </p:nvSpPr>
        <p:spPr>
          <a:xfrm>
            <a:off x="5770233" y="1349241"/>
            <a:ext cx="2927088" cy="2401821"/>
          </a:xfrm>
          <a:prstGeom prst="rect">
            <a:avLst/>
          </a:prstGeom>
          <a:solidFill>
            <a:schemeClr val="bg1"/>
          </a:solidFill>
        </p:spPr>
        <p:txBody>
          <a:bodyPr spcFirstLastPara="1" wrap="square" lIns="91425" tIns="91425" rIns="91425" bIns="91425" anchor="t" anchorCtr="0">
            <a:noAutofit/>
          </a:bodyPr>
          <a:lstStyle/>
          <a:p>
            <a:pPr marL="0" indent="0" algn="l" eaLnBrk="0">
              <a:lnSpc>
                <a:spcPct val="98000"/>
              </a:lnSpc>
            </a:pPr>
            <a:endParaRPr lang="en-US" altLang="zh-CN" sz="1400" dirty="0"/>
          </a:p>
          <a:p>
            <a:pPr marL="0" indent="0" algn="l" eaLnBrk="0">
              <a:lnSpc>
                <a:spcPct val="98000"/>
              </a:lnSpc>
            </a:pPr>
            <a:endParaRPr lang="en-US" altLang="zh-CN" sz="1400" dirty="0"/>
          </a:p>
          <a:p>
            <a:pPr marL="0" indent="0" algn="l" eaLnBrk="0">
              <a:lnSpc>
                <a:spcPct val="98000"/>
              </a:lnSpc>
            </a:pPr>
            <a:r>
              <a:rPr lang="en-US" altLang="zh-CN" sz="1400" dirty="0"/>
              <a:t>Upon clicking the right key of choice, the system will show various foods to pick. It includes the working hours, food name with their corresponding food price.</a:t>
            </a:r>
          </a:p>
        </p:txBody>
      </p:sp>
    </p:spTree>
    <p:extLst>
      <p:ext uri="{BB962C8B-B14F-4D97-AF65-F5344CB8AC3E}">
        <p14:creationId xmlns:p14="http://schemas.microsoft.com/office/powerpoint/2010/main" val="12381737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36"/>
          <p:cNvSpPr/>
          <p:nvPr/>
        </p:nvSpPr>
        <p:spPr>
          <a:xfrm>
            <a:off x="4572000" y="0"/>
            <a:ext cx="4572000" cy="5143500"/>
          </a:xfrm>
          <a:prstGeom prst="rect">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6"/>
          <p:cNvSpPr/>
          <p:nvPr/>
        </p:nvSpPr>
        <p:spPr>
          <a:xfrm>
            <a:off x="899592" y="3896169"/>
            <a:ext cx="2808312" cy="464940"/>
          </a:xfrm>
          <a:prstGeom prst="rect">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6"/>
          <p:cNvSpPr/>
          <p:nvPr/>
        </p:nvSpPr>
        <p:spPr>
          <a:xfrm>
            <a:off x="899592" y="4483069"/>
            <a:ext cx="2808312" cy="464940"/>
          </a:xfrm>
          <a:prstGeom prst="rect">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6"/>
          <p:cNvSpPr txBox="1">
            <a:spLocks noGrp="1"/>
          </p:cNvSpPr>
          <p:nvPr>
            <p:ph type="title"/>
          </p:nvPr>
        </p:nvSpPr>
        <p:spPr>
          <a:xfrm>
            <a:off x="221400" y="596044"/>
            <a:ext cx="4350600" cy="63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PURPOSE</a:t>
            </a:r>
            <a:endParaRPr dirty="0"/>
          </a:p>
        </p:txBody>
      </p:sp>
      <p:sp>
        <p:nvSpPr>
          <p:cNvPr id="357" name="Google Shape;357;p36"/>
          <p:cNvSpPr txBox="1"/>
          <p:nvPr/>
        </p:nvSpPr>
        <p:spPr>
          <a:xfrm>
            <a:off x="889592" y="3896174"/>
            <a:ext cx="2808312" cy="46494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700" b="1" dirty="0">
                <a:solidFill>
                  <a:schemeClr val="lt1"/>
                </a:solidFill>
                <a:latin typeface="Inconsolata"/>
                <a:ea typeface="Inconsolata"/>
                <a:cs typeface="Inconsolata"/>
                <a:sym typeface="Inconsolata"/>
              </a:rPr>
              <a:t>Customer/Users</a:t>
            </a:r>
            <a:endParaRPr sz="1700" b="1" dirty="0">
              <a:solidFill>
                <a:schemeClr val="lt1"/>
              </a:solidFill>
              <a:latin typeface="Inconsolata"/>
              <a:ea typeface="Inconsolata"/>
              <a:cs typeface="Inconsolata"/>
              <a:sym typeface="Inconsolata"/>
            </a:endParaRPr>
          </a:p>
        </p:txBody>
      </p:sp>
      <p:sp>
        <p:nvSpPr>
          <p:cNvPr id="358" name="Google Shape;358;p36"/>
          <p:cNvSpPr txBox="1"/>
          <p:nvPr/>
        </p:nvSpPr>
        <p:spPr>
          <a:xfrm>
            <a:off x="889592" y="4483074"/>
            <a:ext cx="2808312" cy="46494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700" b="1" dirty="0">
                <a:solidFill>
                  <a:schemeClr val="lt1"/>
                </a:solidFill>
                <a:latin typeface="Inconsolata"/>
                <a:ea typeface="Inconsolata"/>
                <a:cs typeface="Inconsolata"/>
                <a:sym typeface="Inconsolata"/>
              </a:rPr>
              <a:t>Staff/Admin</a:t>
            </a:r>
            <a:endParaRPr sz="1700" b="1" dirty="0">
              <a:solidFill>
                <a:schemeClr val="lt1"/>
              </a:solidFill>
              <a:latin typeface="Inconsolata"/>
              <a:ea typeface="Inconsolata"/>
              <a:cs typeface="Inconsolata"/>
              <a:sym typeface="Inconsolata"/>
            </a:endParaRPr>
          </a:p>
        </p:txBody>
      </p:sp>
      <p:sp>
        <p:nvSpPr>
          <p:cNvPr id="361" name="Google Shape;361;p36"/>
          <p:cNvSpPr txBox="1"/>
          <p:nvPr/>
        </p:nvSpPr>
        <p:spPr>
          <a:xfrm>
            <a:off x="251520" y="1266654"/>
            <a:ext cx="3971421" cy="1781232"/>
          </a:xfrm>
          <a:prstGeom prst="rect">
            <a:avLst/>
          </a:prstGeom>
          <a:noFill/>
          <a:ln>
            <a:noFill/>
          </a:ln>
        </p:spPr>
        <p:txBody>
          <a:bodyPr spcFirstLastPara="1" wrap="square" lIns="91425" tIns="91425" rIns="91425" bIns="91425" anchor="t" anchorCtr="0">
            <a:noAutofit/>
          </a:bodyPr>
          <a:lstStyle/>
          <a:p>
            <a:pPr marL="0" indent="0">
              <a:buNone/>
            </a:pPr>
            <a:r>
              <a:rPr lang="en-US" sz="1600" dirty="0">
                <a:latin typeface="Inconsolata" charset="0"/>
                <a:ea typeface="Inconsolata" charset="0"/>
              </a:rPr>
              <a:t>The purpose of this system are as follows:</a:t>
            </a:r>
          </a:p>
          <a:p>
            <a:pPr marL="0" indent="0">
              <a:buNone/>
            </a:pPr>
            <a:endParaRPr lang="en-US" altLang="zh-CN" sz="1600" dirty="0">
              <a:latin typeface="Inconsolata" charset="0"/>
              <a:ea typeface="Inconsolata" charset="0"/>
            </a:endParaRPr>
          </a:p>
          <a:p>
            <a:pPr marL="342900">
              <a:buFont typeface="+mj-lt"/>
              <a:buAutoNum type="arabicPeriod"/>
            </a:pPr>
            <a:r>
              <a:rPr lang="en-US" altLang="zh-CN" sz="1600" dirty="0">
                <a:latin typeface="Inconsolata" charset="0"/>
                <a:ea typeface="Inconsolata" charset="0"/>
              </a:rPr>
              <a:t>Provide customers for a way to place an order at a restaurant without needing to leave the comfort of their home.</a:t>
            </a:r>
          </a:p>
          <a:p>
            <a:pPr marL="342900">
              <a:buFont typeface="+mj-lt"/>
              <a:buAutoNum type="arabicPeriod"/>
            </a:pPr>
            <a:endParaRPr lang="en-US" sz="1600" dirty="0">
              <a:latin typeface="Inconsolata" charset="0"/>
              <a:ea typeface="Inconsolata" charset="0"/>
            </a:endParaRPr>
          </a:p>
          <a:p>
            <a:pPr marL="342900">
              <a:buFont typeface="+mj-lt"/>
              <a:buAutoNum type="arabicPeriod"/>
            </a:pPr>
            <a:r>
              <a:rPr lang="en-US" sz="1600" dirty="0">
                <a:latin typeface="Inconsolata" charset="0"/>
                <a:ea typeface="Inconsolata" charset="0"/>
              </a:rPr>
              <a:t>It provides following facilities to</a:t>
            </a:r>
          </a:p>
          <a:p>
            <a:pPr marL="0" indent="0">
              <a:buNone/>
            </a:pPr>
            <a:endParaRPr lang="en-US" sz="1600" dirty="0">
              <a:latin typeface="Inconsolata" charset="0"/>
              <a:ea typeface="Inconsolata" charset="0"/>
            </a:endParaRPr>
          </a:p>
          <a:p>
            <a:pPr marL="0" lvl="0" indent="0" algn="l" rtl="0">
              <a:spcBef>
                <a:spcPts val="0"/>
              </a:spcBef>
              <a:spcAft>
                <a:spcPts val="0"/>
              </a:spcAft>
              <a:buNone/>
            </a:pPr>
            <a:endParaRPr sz="1600" dirty="0">
              <a:solidFill>
                <a:schemeClr val="dk1"/>
              </a:solidFill>
              <a:latin typeface="Inconsolata" charset="0"/>
              <a:ea typeface="Inconsolata" charset="0"/>
              <a:cs typeface="Inconsolata"/>
              <a:sym typeface="Inconsolata"/>
            </a:endParaRPr>
          </a:p>
        </p:txBody>
      </p:sp>
      <p:pic>
        <p:nvPicPr>
          <p:cNvPr id="49" name="Picture 2" descr="Online food delivery services: Kerala eateries slam food apps, to have  'alternative plan' - The Financial Express"/>
          <p:cNvPicPr>
            <a:picLocks noChangeAspect="1" noChangeArrowheads="1"/>
          </p:cNvPicPr>
          <p:nvPr/>
        </p:nvPicPr>
        <p:blipFill rotWithShape="1">
          <a:blip r:embed="rId3">
            <a:duotone>
              <a:schemeClr val="bg2">
                <a:shade val="45000"/>
                <a:satMod val="135000"/>
              </a:schemeClr>
              <a:prstClr val="white"/>
            </a:duotone>
            <a:extLst>
              <a:ext uri="{BEBA8EAE-BF5A-486C-A8C5-ECC9F3942E4B}">
                <a14:imgProps xmlns:a14="http://schemas.microsoft.com/office/drawing/2010/main">
                  <a14:imgLayer r:embed="rId4">
                    <a14:imgEffect>
                      <a14:backgroundRemoval t="7500" b="92273" l="8788" r="90000">
                        <a14:foregroundMark x1="38333" y1="73409" x2="38182" y2="81591"/>
                        <a14:foregroundMark x1="76970" y1="73182" x2="75909" y2="80682"/>
                      </a14:backgroundRemoval>
                    </a14:imgEffect>
                  </a14:imgLayer>
                </a14:imgProps>
              </a:ext>
              <a:ext uri="{28A0092B-C50C-407E-A947-70E740481C1C}">
                <a14:useLocalDpi xmlns:a14="http://schemas.microsoft.com/office/drawing/2010/main" val="0"/>
              </a:ext>
            </a:extLst>
          </a:blip>
          <a:srcRect l="7441" r="8651"/>
          <a:stretch/>
        </p:blipFill>
        <p:spPr bwMode="auto">
          <a:xfrm>
            <a:off x="4765281" y="1995686"/>
            <a:ext cx="4199207" cy="33363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415961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pic>
        <p:nvPicPr>
          <p:cNvPr id="2" name="Picture 1">
            <a:extLst>
              <a:ext uri="{FF2B5EF4-FFF2-40B4-BE49-F238E27FC236}">
                <a16:creationId xmlns:a16="http://schemas.microsoft.com/office/drawing/2014/main" xmlns="" id="{5E300C0F-B1B7-4586-9201-2843F67555EE}"/>
              </a:ext>
            </a:extLst>
          </p:cNvPr>
          <p:cNvPicPr>
            <a:picLocks noChangeAspect="1"/>
          </p:cNvPicPr>
          <p:nvPr/>
        </p:nvPicPr>
        <p:blipFill>
          <a:blip r:embed="rId3"/>
          <a:stretch>
            <a:fillRect/>
          </a:stretch>
        </p:blipFill>
        <p:spPr>
          <a:xfrm>
            <a:off x="579371" y="1275607"/>
            <a:ext cx="5473615" cy="3629904"/>
          </a:xfrm>
          <a:prstGeom prst="rect">
            <a:avLst/>
          </a:prstGeom>
        </p:spPr>
      </p:pic>
      <p:grpSp>
        <p:nvGrpSpPr>
          <p:cNvPr id="14" name="Google Shape;394;p37"/>
          <p:cNvGrpSpPr/>
          <p:nvPr/>
        </p:nvGrpSpPr>
        <p:grpSpPr>
          <a:xfrm flipH="1">
            <a:off x="5827822" y="771550"/>
            <a:ext cx="2962484" cy="2880320"/>
            <a:chOff x="720000" y="1223325"/>
            <a:chExt cx="1692000" cy="1624200"/>
          </a:xfrm>
        </p:grpSpPr>
        <p:sp>
          <p:nvSpPr>
            <p:cNvPr id="15" name="Google Shape;395;p37"/>
            <p:cNvSpPr/>
            <p:nvPr/>
          </p:nvSpPr>
          <p:spPr>
            <a:xfrm>
              <a:off x="720000" y="1223325"/>
              <a:ext cx="1692000" cy="16242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96;p37"/>
            <p:cNvSpPr/>
            <p:nvPr/>
          </p:nvSpPr>
          <p:spPr>
            <a:xfrm>
              <a:off x="720000" y="1223325"/>
              <a:ext cx="1692000" cy="2520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97;p37"/>
            <p:cNvSpPr/>
            <p:nvPr/>
          </p:nvSpPr>
          <p:spPr>
            <a:xfrm>
              <a:off x="720000" y="1223325"/>
              <a:ext cx="252000" cy="252000"/>
            </a:xfrm>
            <a:prstGeom prst="rect">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98;p37"/>
            <p:cNvSpPr/>
            <p:nvPr/>
          </p:nvSpPr>
          <p:spPr>
            <a:xfrm>
              <a:off x="772200" y="1275525"/>
              <a:ext cx="147600" cy="147600"/>
            </a:xfrm>
            <a:prstGeom prst="mathMultiply">
              <a:avLst>
                <a:gd name="adj1" fmla="val 23520"/>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Title 4"/>
          <p:cNvSpPr>
            <a:spLocks noGrp="1"/>
          </p:cNvSpPr>
          <p:nvPr>
            <p:ph type="title" idx="4294967295"/>
          </p:nvPr>
        </p:nvSpPr>
        <p:spPr>
          <a:xfrm>
            <a:off x="5827822" y="776519"/>
            <a:ext cx="2521263" cy="653009"/>
          </a:xfrm>
        </p:spPr>
        <p:txBody>
          <a:bodyPr/>
          <a:lstStyle/>
          <a:p>
            <a:r>
              <a:rPr lang="en-US" sz="1800" dirty="0">
                <a:solidFill>
                  <a:schemeClr val="tx1"/>
                </a:solidFill>
              </a:rPr>
              <a:t>Add Order</a:t>
            </a:r>
            <a:endParaRPr lang="en-PH" sz="1800" dirty="0">
              <a:solidFill>
                <a:schemeClr val="tx1"/>
              </a:solidFill>
            </a:endParaRPr>
          </a:p>
        </p:txBody>
      </p:sp>
      <p:sp>
        <p:nvSpPr>
          <p:cNvPr id="22" name="Google Shape;298;p33"/>
          <p:cNvSpPr/>
          <p:nvPr/>
        </p:nvSpPr>
        <p:spPr>
          <a:xfrm>
            <a:off x="0" y="643081"/>
            <a:ext cx="4604737" cy="540000"/>
          </a:xfrm>
          <a:prstGeom prst="homePlate">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99;p33"/>
          <p:cNvSpPr txBox="1">
            <a:spLocks noGrp="1"/>
          </p:cNvSpPr>
          <p:nvPr>
            <p:ph type="subTitle" idx="1"/>
          </p:nvPr>
        </p:nvSpPr>
        <p:spPr>
          <a:xfrm>
            <a:off x="284737" y="643081"/>
            <a:ext cx="3279600" cy="540000"/>
          </a:xfrm>
          <a:prstGeom prst="rect">
            <a:avLst/>
          </a:prstGeom>
        </p:spPr>
        <p:txBody>
          <a:bodyPr spcFirstLastPara="1" wrap="square" lIns="270000" tIns="91425" rIns="91425" bIns="91425" anchor="t" anchorCtr="0">
            <a:noAutofit/>
          </a:bodyPr>
          <a:lstStyle/>
          <a:p>
            <a:pPr marL="0" lvl="0" indent="0" algn="l" rtl="0">
              <a:spcBef>
                <a:spcPts val="0"/>
              </a:spcBef>
              <a:spcAft>
                <a:spcPts val="1600"/>
              </a:spcAft>
              <a:buNone/>
            </a:pPr>
            <a:r>
              <a:rPr lang="en-GB" dirty="0"/>
              <a:t>CUSTOMER SECTION</a:t>
            </a:r>
            <a:endParaRPr dirty="0"/>
          </a:p>
        </p:txBody>
      </p:sp>
      <p:sp>
        <p:nvSpPr>
          <p:cNvPr id="300" name="Google Shape;300;p33"/>
          <p:cNvSpPr txBox="1">
            <a:spLocks noGrp="1"/>
          </p:cNvSpPr>
          <p:nvPr>
            <p:ph type="subTitle" idx="2"/>
          </p:nvPr>
        </p:nvSpPr>
        <p:spPr>
          <a:xfrm>
            <a:off x="5845690" y="1275606"/>
            <a:ext cx="2853220" cy="2366358"/>
          </a:xfrm>
          <a:prstGeom prst="rect">
            <a:avLst/>
          </a:prstGeom>
          <a:solidFill>
            <a:schemeClr val="bg1"/>
          </a:solidFill>
        </p:spPr>
        <p:txBody>
          <a:bodyPr spcFirstLastPara="1" wrap="square" lIns="91425" tIns="91425" rIns="91425" bIns="91425" anchor="t" anchorCtr="0">
            <a:noAutofit/>
          </a:bodyPr>
          <a:lstStyle/>
          <a:p>
            <a:pPr marL="3225" indent="-3225" algn="l" eaLnBrk="0">
              <a:lnSpc>
                <a:spcPct val="106000"/>
              </a:lnSpc>
            </a:pPr>
            <a:endParaRPr lang="en-US" altLang="zh-CN" sz="1400" dirty="0"/>
          </a:p>
          <a:p>
            <a:pPr marL="3225" indent="-3225" algn="l" eaLnBrk="0">
              <a:lnSpc>
                <a:spcPct val="106000"/>
              </a:lnSpc>
            </a:pPr>
            <a:endParaRPr lang="en-US" altLang="zh-CN" sz="1400" dirty="0"/>
          </a:p>
          <a:p>
            <a:pPr marL="3225" indent="-3225" algn="l" eaLnBrk="0">
              <a:lnSpc>
                <a:spcPct val="106000"/>
              </a:lnSpc>
            </a:pPr>
            <a:r>
              <a:rPr lang="en-US" altLang="zh-CN" sz="1400" dirty="0"/>
              <a:t>This choice follows other questions connected to place order for the product. It asks the exact food the customer desired and the number of quantities they want to buy.</a:t>
            </a:r>
          </a:p>
        </p:txBody>
      </p:sp>
    </p:spTree>
    <p:extLst>
      <p:ext uri="{BB962C8B-B14F-4D97-AF65-F5344CB8AC3E}">
        <p14:creationId xmlns:p14="http://schemas.microsoft.com/office/powerpoint/2010/main" val="148515798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pic>
        <p:nvPicPr>
          <p:cNvPr id="3" name="Picture 2">
            <a:extLst>
              <a:ext uri="{FF2B5EF4-FFF2-40B4-BE49-F238E27FC236}">
                <a16:creationId xmlns:a16="http://schemas.microsoft.com/office/drawing/2014/main" xmlns="" id="{5AA11E28-CE80-45DC-86A0-F66BDB8DADA9}"/>
              </a:ext>
            </a:extLst>
          </p:cNvPr>
          <p:cNvPicPr>
            <a:picLocks noChangeAspect="1"/>
          </p:cNvPicPr>
          <p:nvPr/>
        </p:nvPicPr>
        <p:blipFill>
          <a:blip r:embed="rId3"/>
          <a:stretch>
            <a:fillRect/>
          </a:stretch>
        </p:blipFill>
        <p:spPr>
          <a:xfrm>
            <a:off x="353694" y="1275606"/>
            <a:ext cx="5753348" cy="3686804"/>
          </a:xfrm>
          <a:prstGeom prst="rect">
            <a:avLst/>
          </a:prstGeom>
        </p:spPr>
      </p:pic>
      <p:grpSp>
        <p:nvGrpSpPr>
          <p:cNvPr id="14" name="Google Shape;394;p37"/>
          <p:cNvGrpSpPr/>
          <p:nvPr/>
        </p:nvGrpSpPr>
        <p:grpSpPr>
          <a:xfrm flipH="1">
            <a:off x="5827822" y="771550"/>
            <a:ext cx="2962484" cy="2880320"/>
            <a:chOff x="720000" y="1223325"/>
            <a:chExt cx="1692000" cy="1624200"/>
          </a:xfrm>
        </p:grpSpPr>
        <p:sp>
          <p:nvSpPr>
            <p:cNvPr id="15" name="Google Shape;395;p37"/>
            <p:cNvSpPr/>
            <p:nvPr/>
          </p:nvSpPr>
          <p:spPr>
            <a:xfrm>
              <a:off x="720000" y="1223325"/>
              <a:ext cx="1692000" cy="16242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96;p37"/>
            <p:cNvSpPr/>
            <p:nvPr/>
          </p:nvSpPr>
          <p:spPr>
            <a:xfrm>
              <a:off x="720000" y="1223325"/>
              <a:ext cx="1692000" cy="2520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97;p37"/>
            <p:cNvSpPr/>
            <p:nvPr/>
          </p:nvSpPr>
          <p:spPr>
            <a:xfrm>
              <a:off x="720000" y="1223325"/>
              <a:ext cx="252000" cy="252000"/>
            </a:xfrm>
            <a:prstGeom prst="rect">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98;p37"/>
            <p:cNvSpPr/>
            <p:nvPr/>
          </p:nvSpPr>
          <p:spPr>
            <a:xfrm>
              <a:off x="772200" y="1275525"/>
              <a:ext cx="147600" cy="147600"/>
            </a:xfrm>
            <a:prstGeom prst="mathMultiply">
              <a:avLst>
                <a:gd name="adj1" fmla="val 23520"/>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Title 4"/>
          <p:cNvSpPr>
            <a:spLocks noGrp="1"/>
          </p:cNvSpPr>
          <p:nvPr>
            <p:ph type="title" idx="4294967295"/>
          </p:nvPr>
        </p:nvSpPr>
        <p:spPr>
          <a:xfrm>
            <a:off x="5827822" y="776519"/>
            <a:ext cx="2521263" cy="653009"/>
          </a:xfrm>
        </p:spPr>
        <p:txBody>
          <a:bodyPr/>
          <a:lstStyle/>
          <a:p>
            <a:r>
              <a:rPr lang="en-US" sz="1800" dirty="0">
                <a:solidFill>
                  <a:schemeClr val="tx1"/>
                </a:solidFill>
              </a:rPr>
              <a:t>Remove Order</a:t>
            </a:r>
            <a:endParaRPr lang="en-PH" sz="1800" dirty="0">
              <a:solidFill>
                <a:schemeClr val="tx1"/>
              </a:solidFill>
            </a:endParaRPr>
          </a:p>
        </p:txBody>
      </p:sp>
      <p:sp>
        <p:nvSpPr>
          <p:cNvPr id="22" name="Google Shape;298;p33"/>
          <p:cNvSpPr/>
          <p:nvPr/>
        </p:nvSpPr>
        <p:spPr>
          <a:xfrm>
            <a:off x="0" y="643081"/>
            <a:ext cx="4604737" cy="540000"/>
          </a:xfrm>
          <a:prstGeom prst="homePlate">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99;p33"/>
          <p:cNvSpPr txBox="1">
            <a:spLocks noGrp="1"/>
          </p:cNvSpPr>
          <p:nvPr>
            <p:ph type="subTitle" idx="1"/>
          </p:nvPr>
        </p:nvSpPr>
        <p:spPr>
          <a:xfrm>
            <a:off x="284737" y="643081"/>
            <a:ext cx="3279600" cy="540000"/>
          </a:xfrm>
          <a:prstGeom prst="rect">
            <a:avLst/>
          </a:prstGeom>
        </p:spPr>
        <p:txBody>
          <a:bodyPr spcFirstLastPara="1" wrap="square" lIns="270000" tIns="91425" rIns="91425" bIns="91425" anchor="t" anchorCtr="0">
            <a:noAutofit/>
          </a:bodyPr>
          <a:lstStyle/>
          <a:p>
            <a:pPr marL="0" lvl="0" indent="0" algn="l" rtl="0">
              <a:spcBef>
                <a:spcPts val="0"/>
              </a:spcBef>
              <a:spcAft>
                <a:spcPts val="1600"/>
              </a:spcAft>
              <a:buNone/>
            </a:pPr>
            <a:r>
              <a:rPr lang="en-GB" dirty="0"/>
              <a:t>CUSTOMER SECTION</a:t>
            </a:r>
            <a:endParaRPr dirty="0"/>
          </a:p>
        </p:txBody>
      </p:sp>
      <p:sp>
        <p:nvSpPr>
          <p:cNvPr id="300" name="Google Shape;300;p33"/>
          <p:cNvSpPr txBox="1">
            <a:spLocks noGrp="1"/>
          </p:cNvSpPr>
          <p:nvPr>
            <p:ph type="subTitle" idx="2"/>
          </p:nvPr>
        </p:nvSpPr>
        <p:spPr>
          <a:xfrm>
            <a:off x="5845690" y="1275606"/>
            <a:ext cx="2853220" cy="2366358"/>
          </a:xfrm>
          <a:prstGeom prst="rect">
            <a:avLst/>
          </a:prstGeom>
          <a:solidFill>
            <a:schemeClr val="bg1"/>
          </a:solidFill>
        </p:spPr>
        <p:txBody>
          <a:bodyPr spcFirstLastPara="1" wrap="square" lIns="91425" tIns="91425" rIns="91425" bIns="91425" anchor="t" anchorCtr="0">
            <a:noAutofit/>
          </a:bodyPr>
          <a:lstStyle/>
          <a:p>
            <a:pPr marL="0" indent="0" algn="l" eaLnBrk="0">
              <a:lnSpc>
                <a:spcPct val="106000"/>
              </a:lnSpc>
            </a:pPr>
            <a:endParaRPr lang="en-US" altLang="zh-CN" sz="1400" dirty="0"/>
          </a:p>
          <a:p>
            <a:pPr marL="0" indent="0" algn="l" eaLnBrk="0">
              <a:lnSpc>
                <a:spcPct val="106000"/>
              </a:lnSpc>
            </a:pPr>
            <a:r>
              <a:rPr lang="en-US" altLang="zh-CN" sz="1400" dirty="0"/>
              <a:t>This choice asks the customer what index of item they want to remove. It shows the list of order they added to the cart and if they comply with the needed information it will loop again to the menu interface.</a:t>
            </a:r>
          </a:p>
        </p:txBody>
      </p:sp>
    </p:spTree>
    <p:extLst>
      <p:ext uri="{BB962C8B-B14F-4D97-AF65-F5344CB8AC3E}">
        <p14:creationId xmlns:p14="http://schemas.microsoft.com/office/powerpoint/2010/main" val="191912689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pic>
        <p:nvPicPr>
          <p:cNvPr id="13" name="483CB217-EE9B-4239-3A59-216C7CCE15E5"/>
          <p:cNvPicPr>
            <a:picLocks noChangeAspect="1"/>
          </p:cNvPicPr>
          <p:nvPr/>
        </p:nvPicPr>
        <p:blipFill rotWithShape="1">
          <a:blip r:embed="rId3" cstate="print">
            <a:extLst>
              <a:ext uri="{D7DAB5DD-3C05-4DB1-BF35-1B87DBC81904}"/>
            </a:extLst>
          </a:blip>
          <a:srcRect l="7110"/>
          <a:stretch/>
        </p:blipFill>
        <p:spPr>
          <a:xfrm>
            <a:off x="251520" y="1275606"/>
            <a:ext cx="6320665" cy="3600000"/>
          </a:xfrm>
          <a:prstGeom prst="rect">
            <a:avLst/>
          </a:prstGeom>
        </p:spPr>
      </p:pic>
      <p:grpSp>
        <p:nvGrpSpPr>
          <p:cNvPr id="14" name="Google Shape;394;p37"/>
          <p:cNvGrpSpPr/>
          <p:nvPr/>
        </p:nvGrpSpPr>
        <p:grpSpPr>
          <a:xfrm flipH="1">
            <a:off x="5827822" y="771550"/>
            <a:ext cx="2962484" cy="2880320"/>
            <a:chOff x="720000" y="1223325"/>
            <a:chExt cx="1692000" cy="1624200"/>
          </a:xfrm>
        </p:grpSpPr>
        <p:sp>
          <p:nvSpPr>
            <p:cNvPr id="15" name="Google Shape;395;p37"/>
            <p:cNvSpPr/>
            <p:nvPr/>
          </p:nvSpPr>
          <p:spPr>
            <a:xfrm>
              <a:off x="720000" y="1223325"/>
              <a:ext cx="1692000" cy="16242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96;p37"/>
            <p:cNvSpPr/>
            <p:nvPr/>
          </p:nvSpPr>
          <p:spPr>
            <a:xfrm>
              <a:off x="720000" y="1223325"/>
              <a:ext cx="1692000" cy="2520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97;p37"/>
            <p:cNvSpPr/>
            <p:nvPr/>
          </p:nvSpPr>
          <p:spPr>
            <a:xfrm>
              <a:off x="720000" y="1223325"/>
              <a:ext cx="252000" cy="252000"/>
            </a:xfrm>
            <a:prstGeom prst="rect">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98;p37"/>
            <p:cNvSpPr/>
            <p:nvPr/>
          </p:nvSpPr>
          <p:spPr>
            <a:xfrm>
              <a:off x="772200" y="1275525"/>
              <a:ext cx="147600" cy="147600"/>
            </a:xfrm>
            <a:prstGeom prst="mathMultiply">
              <a:avLst>
                <a:gd name="adj1" fmla="val 23520"/>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Title 4"/>
          <p:cNvSpPr>
            <a:spLocks noGrp="1"/>
          </p:cNvSpPr>
          <p:nvPr>
            <p:ph type="title" idx="4294967295"/>
          </p:nvPr>
        </p:nvSpPr>
        <p:spPr>
          <a:xfrm>
            <a:off x="5827822" y="699542"/>
            <a:ext cx="2521263" cy="653009"/>
          </a:xfrm>
        </p:spPr>
        <p:txBody>
          <a:bodyPr/>
          <a:lstStyle/>
          <a:p>
            <a:r>
              <a:rPr lang="en-US" sz="1400" dirty="0">
                <a:solidFill>
                  <a:schemeClr val="tx1"/>
                </a:solidFill>
              </a:rPr>
              <a:t>Change Quantity of Order</a:t>
            </a:r>
            <a:endParaRPr lang="en-PH" sz="1400" dirty="0">
              <a:solidFill>
                <a:schemeClr val="tx1"/>
              </a:solidFill>
            </a:endParaRPr>
          </a:p>
        </p:txBody>
      </p:sp>
      <p:sp>
        <p:nvSpPr>
          <p:cNvPr id="22" name="Google Shape;298;p33"/>
          <p:cNvSpPr/>
          <p:nvPr/>
        </p:nvSpPr>
        <p:spPr>
          <a:xfrm>
            <a:off x="0" y="643081"/>
            <a:ext cx="4604737" cy="540000"/>
          </a:xfrm>
          <a:prstGeom prst="homePlate">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99;p33"/>
          <p:cNvSpPr txBox="1">
            <a:spLocks noGrp="1"/>
          </p:cNvSpPr>
          <p:nvPr>
            <p:ph type="subTitle" idx="1"/>
          </p:nvPr>
        </p:nvSpPr>
        <p:spPr>
          <a:xfrm>
            <a:off x="284737" y="643081"/>
            <a:ext cx="3279600" cy="540000"/>
          </a:xfrm>
          <a:prstGeom prst="rect">
            <a:avLst/>
          </a:prstGeom>
        </p:spPr>
        <p:txBody>
          <a:bodyPr spcFirstLastPara="1" wrap="square" lIns="270000" tIns="91425" rIns="91425" bIns="91425" anchor="t" anchorCtr="0">
            <a:noAutofit/>
          </a:bodyPr>
          <a:lstStyle/>
          <a:p>
            <a:pPr marL="0" lvl="0" indent="0" algn="l" rtl="0">
              <a:spcBef>
                <a:spcPts val="0"/>
              </a:spcBef>
              <a:spcAft>
                <a:spcPts val="1600"/>
              </a:spcAft>
              <a:buNone/>
            </a:pPr>
            <a:r>
              <a:rPr lang="en-GB" dirty="0"/>
              <a:t>CUSTOMER SECTION</a:t>
            </a:r>
            <a:endParaRPr dirty="0"/>
          </a:p>
        </p:txBody>
      </p:sp>
      <p:sp>
        <p:nvSpPr>
          <p:cNvPr id="300" name="Google Shape;300;p33"/>
          <p:cNvSpPr txBox="1">
            <a:spLocks noGrp="1"/>
          </p:cNvSpPr>
          <p:nvPr>
            <p:ph type="subTitle" idx="2"/>
          </p:nvPr>
        </p:nvSpPr>
        <p:spPr>
          <a:xfrm>
            <a:off x="5845690" y="1275606"/>
            <a:ext cx="2853220" cy="2366358"/>
          </a:xfrm>
          <a:prstGeom prst="rect">
            <a:avLst/>
          </a:prstGeom>
          <a:solidFill>
            <a:schemeClr val="bg1"/>
          </a:solidFill>
        </p:spPr>
        <p:txBody>
          <a:bodyPr spcFirstLastPara="1" wrap="square" lIns="91425" tIns="91425" rIns="91425" bIns="91425" anchor="t" anchorCtr="0">
            <a:noAutofit/>
          </a:bodyPr>
          <a:lstStyle/>
          <a:p>
            <a:pPr marL="0" indent="0" algn="l" eaLnBrk="0">
              <a:lnSpc>
                <a:spcPct val="107000"/>
              </a:lnSpc>
            </a:pPr>
            <a:r>
              <a:rPr lang="en-US" altLang="zh-CN" sz="1400" dirty="0"/>
              <a:t>This choice asks the customer what index of item they want to change the quantity. It shows the list of order they added to the cart and if they comply with the needed information it will loop again to the menu interface.</a:t>
            </a:r>
          </a:p>
        </p:txBody>
      </p:sp>
    </p:spTree>
    <p:extLst>
      <p:ext uri="{BB962C8B-B14F-4D97-AF65-F5344CB8AC3E}">
        <p14:creationId xmlns:p14="http://schemas.microsoft.com/office/powerpoint/2010/main" val="78726244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pic>
        <p:nvPicPr>
          <p:cNvPr id="12" name="D0263723-4816-49B8-947D-EAE2B5C018E1"/>
          <p:cNvPicPr>
            <a:picLocks noChangeAspect="1"/>
          </p:cNvPicPr>
          <p:nvPr/>
        </p:nvPicPr>
        <p:blipFill rotWithShape="1">
          <a:blip r:embed="rId3" cstate="print">
            <a:extLst>
              <a:ext uri="{F6408525-54FD-4E45-6107-D7CC1F8B8F6E}"/>
            </a:extLst>
          </a:blip>
          <a:srcRect l="8372"/>
          <a:stretch/>
        </p:blipFill>
        <p:spPr>
          <a:xfrm>
            <a:off x="251520" y="1276006"/>
            <a:ext cx="6287411" cy="3600000"/>
          </a:xfrm>
          <a:prstGeom prst="rect">
            <a:avLst/>
          </a:prstGeom>
        </p:spPr>
      </p:pic>
      <p:grpSp>
        <p:nvGrpSpPr>
          <p:cNvPr id="14" name="Google Shape;394;p37"/>
          <p:cNvGrpSpPr/>
          <p:nvPr/>
        </p:nvGrpSpPr>
        <p:grpSpPr>
          <a:xfrm flipH="1">
            <a:off x="5827822" y="771550"/>
            <a:ext cx="2962484" cy="2880320"/>
            <a:chOff x="720000" y="1223325"/>
            <a:chExt cx="1692000" cy="1624200"/>
          </a:xfrm>
        </p:grpSpPr>
        <p:sp>
          <p:nvSpPr>
            <p:cNvPr id="15" name="Google Shape;395;p37"/>
            <p:cNvSpPr/>
            <p:nvPr/>
          </p:nvSpPr>
          <p:spPr>
            <a:xfrm>
              <a:off x="720000" y="1223325"/>
              <a:ext cx="1692000" cy="16242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96;p37"/>
            <p:cNvSpPr/>
            <p:nvPr/>
          </p:nvSpPr>
          <p:spPr>
            <a:xfrm>
              <a:off x="720000" y="1223325"/>
              <a:ext cx="1692000" cy="2520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97;p37"/>
            <p:cNvSpPr/>
            <p:nvPr/>
          </p:nvSpPr>
          <p:spPr>
            <a:xfrm>
              <a:off x="720000" y="1223325"/>
              <a:ext cx="252000" cy="252000"/>
            </a:xfrm>
            <a:prstGeom prst="rect">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98;p37"/>
            <p:cNvSpPr/>
            <p:nvPr/>
          </p:nvSpPr>
          <p:spPr>
            <a:xfrm>
              <a:off x="772200" y="1275525"/>
              <a:ext cx="147600" cy="147600"/>
            </a:xfrm>
            <a:prstGeom prst="mathMultiply">
              <a:avLst>
                <a:gd name="adj1" fmla="val 23520"/>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Title 4"/>
          <p:cNvSpPr>
            <a:spLocks noGrp="1"/>
          </p:cNvSpPr>
          <p:nvPr>
            <p:ph type="title" idx="4294967295"/>
          </p:nvPr>
        </p:nvSpPr>
        <p:spPr>
          <a:xfrm>
            <a:off x="5827822" y="766613"/>
            <a:ext cx="2521263" cy="653009"/>
          </a:xfrm>
        </p:spPr>
        <p:txBody>
          <a:bodyPr/>
          <a:lstStyle/>
          <a:p>
            <a:r>
              <a:rPr lang="en-US" sz="2000" dirty="0" smtClean="0">
                <a:solidFill>
                  <a:schemeClr val="tx1"/>
                </a:solidFill>
              </a:rPr>
              <a:t>View Order</a:t>
            </a:r>
            <a:endParaRPr lang="en-PH" sz="2000" dirty="0">
              <a:solidFill>
                <a:schemeClr val="tx1"/>
              </a:solidFill>
            </a:endParaRPr>
          </a:p>
        </p:txBody>
      </p:sp>
      <p:sp>
        <p:nvSpPr>
          <p:cNvPr id="22" name="Google Shape;298;p33"/>
          <p:cNvSpPr/>
          <p:nvPr/>
        </p:nvSpPr>
        <p:spPr>
          <a:xfrm>
            <a:off x="0" y="643081"/>
            <a:ext cx="4604737" cy="540000"/>
          </a:xfrm>
          <a:prstGeom prst="homePlate">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99;p33"/>
          <p:cNvSpPr txBox="1">
            <a:spLocks noGrp="1"/>
          </p:cNvSpPr>
          <p:nvPr>
            <p:ph type="subTitle" idx="1"/>
          </p:nvPr>
        </p:nvSpPr>
        <p:spPr>
          <a:xfrm>
            <a:off x="284737" y="643081"/>
            <a:ext cx="3279600" cy="540000"/>
          </a:xfrm>
          <a:prstGeom prst="rect">
            <a:avLst/>
          </a:prstGeom>
        </p:spPr>
        <p:txBody>
          <a:bodyPr spcFirstLastPara="1" wrap="square" lIns="270000" tIns="91425" rIns="91425" bIns="91425" anchor="t" anchorCtr="0">
            <a:noAutofit/>
          </a:bodyPr>
          <a:lstStyle/>
          <a:p>
            <a:pPr marL="0" lvl="0" indent="0" algn="l" rtl="0">
              <a:spcBef>
                <a:spcPts val="0"/>
              </a:spcBef>
              <a:spcAft>
                <a:spcPts val="1600"/>
              </a:spcAft>
              <a:buNone/>
            </a:pPr>
            <a:r>
              <a:rPr lang="en-GB" dirty="0" smtClean="0"/>
              <a:t>CUSTOMER SECTION</a:t>
            </a:r>
            <a:endParaRPr dirty="0"/>
          </a:p>
        </p:txBody>
      </p:sp>
      <p:sp>
        <p:nvSpPr>
          <p:cNvPr id="300" name="Google Shape;300;p33"/>
          <p:cNvSpPr txBox="1">
            <a:spLocks noGrp="1"/>
          </p:cNvSpPr>
          <p:nvPr>
            <p:ph type="subTitle" idx="2"/>
          </p:nvPr>
        </p:nvSpPr>
        <p:spPr>
          <a:xfrm>
            <a:off x="5845690" y="1276006"/>
            <a:ext cx="2853220" cy="2365958"/>
          </a:xfrm>
          <a:prstGeom prst="rect">
            <a:avLst/>
          </a:prstGeom>
          <a:solidFill>
            <a:schemeClr val="bg1"/>
          </a:solidFill>
        </p:spPr>
        <p:txBody>
          <a:bodyPr spcFirstLastPara="1" wrap="square" lIns="91425" tIns="91425" rIns="91425" bIns="91425" anchor="t" anchorCtr="0">
            <a:noAutofit/>
          </a:bodyPr>
          <a:lstStyle/>
          <a:p>
            <a:pPr marL="0" indent="0" algn="l" eaLnBrk="0">
              <a:lnSpc>
                <a:spcPct val="92000"/>
              </a:lnSpc>
            </a:pPr>
            <a:endParaRPr lang="en-US" altLang="zh-CN" sz="1400" dirty="0" smtClean="0"/>
          </a:p>
          <a:p>
            <a:pPr marL="0" indent="0" algn="l" eaLnBrk="0">
              <a:lnSpc>
                <a:spcPct val="92000"/>
              </a:lnSpc>
            </a:pPr>
            <a:endParaRPr lang="en-US" altLang="zh-CN" sz="1400" dirty="0"/>
          </a:p>
          <a:p>
            <a:pPr marL="0" indent="0" algn="l" eaLnBrk="0">
              <a:lnSpc>
                <a:spcPct val="92000"/>
              </a:lnSpc>
            </a:pPr>
            <a:r>
              <a:rPr lang="en-US" altLang="zh-CN" sz="1400" dirty="0" smtClean="0"/>
              <a:t>It </a:t>
            </a:r>
            <a:r>
              <a:rPr lang="en-US" altLang="zh-CN" sz="1400" dirty="0"/>
              <a:t>will show the updated list of the customer’s order and the total amount they just placed. If you enter any key it will loop again to the menu interface.</a:t>
            </a:r>
          </a:p>
        </p:txBody>
      </p:sp>
    </p:spTree>
    <p:extLst>
      <p:ext uri="{BB962C8B-B14F-4D97-AF65-F5344CB8AC3E}">
        <p14:creationId xmlns:p14="http://schemas.microsoft.com/office/powerpoint/2010/main" val="45141907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grpSp>
        <p:nvGrpSpPr>
          <p:cNvPr id="14" name="Google Shape;394;p37"/>
          <p:cNvGrpSpPr/>
          <p:nvPr/>
        </p:nvGrpSpPr>
        <p:grpSpPr>
          <a:xfrm flipH="1">
            <a:off x="5827822" y="771550"/>
            <a:ext cx="2962484" cy="2880320"/>
            <a:chOff x="720000" y="1223325"/>
            <a:chExt cx="1692000" cy="1624200"/>
          </a:xfrm>
        </p:grpSpPr>
        <p:sp>
          <p:nvSpPr>
            <p:cNvPr id="15" name="Google Shape;395;p37"/>
            <p:cNvSpPr/>
            <p:nvPr/>
          </p:nvSpPr>
          <p:spPr>
            <a:xfrm>
              <a:off x="720000" y="1223325"/>
              <a:ext cx="1692000" cy="16242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96;p37"/>
            <p:cNvSpPr/>
            <p:nvPr/>
          </p:nvSpPr>
          <p:spPr>
            <a:xfrm>
              <a:off x="720000" y="1223325"/>
              <a:ext cx="1692000" cy="2520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97;p37"/>
            <p:cNvSpPr/>
            <p:nvPr/>
          </p:nvSpPr>
          <p:spPr>
            <a:xfrm>
              <a:off x="720000" y="1223325"/>
              <a:ext cx="252000" cy="252000"/>
            </a:xfrm>
            <a:prstGeom prst="rect">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98;p37"/>
            <p:cNvSpPr/>
            <p:nvPr/>
          </p:nvSpPr>
          <p:spPr>
            <a:xfrm>
              <a:off x="772200" y="1275525"/>
              <a:ext cx="147600" cy="147600"/>
            </a:xfrm>
            <a:prstGeom prst="mathMultiply">
              <a:avLst>
                <a:gd name="adj1" fmla="val 23520"/>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3" name="E44B7CE9-72BB-4CB9-315D-B63FC78AA50D"/>
          <p:cNvPicPr>
            <a:picLocks noChangeAspect="1"/>
          </p:cNvPicPr>
          <p:nvPr/>
        </p:nvPicPr>
        <p:blipFill>
          <a:blip r:embed="rId3" cstate="print">
            <a:extLst>
              <a:ext uri="{3278D21D-FBB3-4BA7-E6F9-C0F171D5F234}"/>
            </a:extLst>
          </a:blip>
          <a:stretch>
            <a:fillRect/>
          </a:stretch>
        </p:blipFill>
        <p:spPr>
          <a:xfrm>
            <a:off x="489988" y="1348014"/>
            <a:ext cx="5522172" cy="3600000"/>
          </a:xfrm>
          <a:prstGeom prst="rect">
            <a:avLst/>
          </a:prstGeom>
        </p:spPr>
      </p:pic>
      <p:sp>
        <p:nvSpPr>
          <p:cNvPr id="5" name="Title 4"/>
          <p:cNvSpPr>
            <a:spLocks noGrp="1"/>
          </p:cNvSpPr>
          <p:nvPr>
            <p:ph type="title" idx="4294967295"/>
          </p:nvPr>
        </p:nvSpPr>
        <p:spPr>
          <a:xfrm>
            <a:off x="5827822" y="766613"/>
            <a:ext cx="2521263" cy="653009"/>
          </a:xfrm>
        </p:spPr>
        <p:txBody>
          <a:bodyPr/>
          <a:lstStyle/>
          <a:p>
            <a:r>
              <a:rPr lang="en-US" sz="1600" dirty="0" smtClean="0">
                <a:solidFill>
                  <a:schemeClr val="tx1"/>
                </a:solidFill>
              </a:rPr>
              <a:t>Confirm Your Order</a:t>
            </a:r>
            <a:endParaRPr lang="en-PH" sz="1600" dirty="0">
              <a:solidFill>
                <a:schemeClr val="tx1"/>
              </a:solidFill>
            </a:endParaRPr>
          </a:p>
        </p:txBody>
      </p:sp>
      <p:sp>
        <p:nvSpPr>
          <p:cNvPr id="22" name="Google Shape;298;p33"/>
          <p:cNvSpPr/>
          <p:nvPr/>
        </p:nvSpPr>
        <p:spPr>
          <a:xfrm>
            <a:off x="0" y="643081"/>
            <a:ext cx="4604737" cy="540000"/>
          </a:xfrm>
          <a:prstGeom prst="homePlate">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99;p33"/>
          <p:cNvSpPr txBox="1">
            <a:spLocks noGrp="1"/>
          </p:cNvSpPr>
          <p:nvPr>
            <p:ph type="subTitle" idx="1"/>
          </p:nvPr>
        </p:nvSpPr>
        <p:spPr>
          <a:xfrm>
            <a:off x="284737" y="643081"/>
            <a:ext cx="3279600" cy="540000"/>
          </a:xfrm>
          <a:prstGeom prst="rect">
            <a:avLst/>
          </a:prstGeom>
        </p:spPr>
        <p:txBody>
          <a:bodyPr spcFirstLastPara="1" wrap="square" lIns="270000" tIns="91425" rIns="91425" bIns="91425" anchor="t" anchorCtr="0">
            <a:noAutofit/>
          </a:bodyPr>
          <a:lstStyle/>
          <a:p>
            <a:pPr marL="0" lvl="0" indent="0" algn="l" rtl="0">
              <a:spcBef>
                <a:spcPts val="0"/>
              </a:spcBef>
              <a:spcAft>
                <a:spcPts val="1600"/>
              </a:spcAft>
              <a:buNone/>
            </a:pPr>
            <a:r>
              <a:rPr lang="en-GB" dirty="0" smtClean="0"/>
              <a:t>CUSTOMER SECTION</a:t>
            </a:r>
            <a:endParaRPr dirty="0"/>
          </a:p>
        </p:txBody>
      </p:sp>
      <p:sp>
        <p:nvSpPr>
          <p:cNvPr id="300" name="Google Shape;300;p33"/>
          <p:cNvSpPr txBox="1">
            <a:spLocks noGrp="1"/>
          </p:cNvSpPr>
          <p:nvPr>
            <p:ph type="subTitle" idx="2"/>
          </p:nvPr>
        </p:nvSpPr>
        <p:spPr>
          <a:xfrm>
            <a:off x="5845690" y="1285512"/>
            <a:ext cx="2853220" cy="2356452"/>
          </a:xfrm>
          <a:prstGeom prst="rect">
            <a:avLst/>
          </a:prstGeom>
          <a:solidFill>
            <a:schemeClr val="bg1"/>
          </a:solidFill>
        </p:spPr>
        <p:txBody>
          <a:bodyPr spcFirstLastPara="1" wrap="square" lIns="91425" tIns="91425" rIns="91425" bIns="91425" anchor="t" anchorCtr="0">
            <a:noAutofit/>
          </a:bodyPr>
          <a:lstStyle/>
          <a:p>
            <a:pPr marL="0" indent="0" algn="l" eaLnBrk="0">
              <a:lnSpc>
                <a:spcPct val="92000"/>
              </a:lnSpc>
            </a:pPr>
            <a:endParaRPr lang="en-US" altLang="zh-CN" sz="1400" dirty="0" smtClean="0"/>
          </a:p>
          <a:p>
            <a:pPr marL="0" indent="0" algn="l" eaLnBrk="0">
              <a:lnSpc>
                <a:spcPct val="92000"/>
              </a:lnSpc>
            </a:pPr>
            <a:endParaRPr lang="en-US" altLang="zh-CN" sz="1400" dirty="0"/>
          </a:p>
          <a:p>
            <a:pPr marL="0" indent="0" algn="l" eaLnBrk="0">
              <a:lnSpc>
                <a:spcPct val="92000"/>
              </a:lnSpc>
            </a:pPr>
            <a:r>
              <a:rPr lang="en-US" altLang="zh-CN" sz="1400" dirty="0" smtClean="0"/>
              <a:t>The </a:t>
            </a:r>
            <a:r>
              <a:rPr lang="en-US" altLang="zh-CN" sz="1400" dirty="0"/>
              <a:t>list of customer’s orders is listed on the screen, if they confirm their order, they have a choice what payment method they choose.</a:t>
            </a:r>
          </a:p>
        </p:txBody>
      </p:sp>
    </p:spTree>
    <p:extLst>
      <p:ext uri="{BB962C8B-B14F-4D97-AF65-F5344CB8AC3E}">
        <p14:creationId xmlns:p14="http://schemas.microsoft.com/office/powerpoint/2010/main" val="231002625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pic>
        <p:nvPicPr>
          <p:cNvPr id="12" name="Picture 11">
            <a:extLst>
              <a:ext uri="{FF2B5EF4-FFF2-40B4-BE49-F238E27FC236}">
                <a16:creationId xmlns:a16="http://schemas.microsoft.com/office/drawing/2014/main" xmlns="" id="{99CB9C01-455A-4218-9503-F0A0A4150185}"/>
              </a:ext>
            </a:extLst>
          </p:cNvPr>
          <p:cNvPicPr/>
          <p:nvPr/>
        </p:nvPicPr>
        <p:blipFill rotWithShape="1">
          <a:blip r:embed="rId3">
            <a:extLst>
              <a:ext uri="{28A0092B-C50C-407E-A947-70E740481C1C}">
                <a14:useLocalDpi xmlns:a14="http://schemas.microsoft.com/office/drawing/2010/main" val="0"/>
              </a:ext>
            </a:extLst>
          </a:blip>
          <a:srcRect r="8772"/>
          <a:stretch/>
        </p:blipFill>
        <p:spPr bwMode="auto">
          <a:xfrm>
            <a:off x="467948" y="1402078"/>
            <a:ext cx="5616220" cy="3424014"/>
          </a:xfrm>
          <a:prstGeom prst="rect">
            <a:avLst/>
          </a:prstGeom>
          <a:noFill/>
          <a:ln>
            <a:noFill/>
          </a:ln>
          <a:extLst>
            <a:ext uri="{53640926-AAD7-44D8-BBD7-CCE9431645EC}">
              <a14:shadowObscured xmlns:a14="http://schemas.microsoft.com/office/drawing/2010/main"/>
            </a:ext>
          </a:extLst>
        </p:spPr>
      </p:pic>
      <p:grpSp>
        <p:nvGrpSpPr>
          <p:cNvPr id="14" name="Google Shape;394;p37"/>
          <p:cNvGrpSpPr/>
          <p:nvPr/>
        </p:nvGrpSpPr>
        <p:grpSpPr>
          <a:xfrm flipH="1">
            <a:off x="5827822" y="771550"/>
            <a:ext cx="2962484" cy="2880320"/>
            <a:chOff x="720000" y="1223325"/>
            <a:chExt cx="1692000" cy="1624200"/>
          </a:xfrm>
        </p:grpSpPr>
        <p:sp>
          <p:nvSpPr>
            <p:cNvPr id="15" name="Google Shape;395;p37"/>
            <p:cNvSpPr/>
            <p:nvPr/>
          </p:nvSpPr>
          <p:spPr>
            <a:xfrm>
              <a:off x="720000" y="1223325"/>
              <a:ext cx="1692000" cy="16242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96;p37"/>
            <p:cNvSpPr/>
            <p:nvPr/>
          </p:nvSpPr>
          <p:spPr>
            <a:xfrm>
              <a:off x="720000" y="1223325"/>
              <a:ext cx="1692000" cy="2520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97;p37"/>
            <p:cNvSpPr/>
            <p:nvPr/>
          </p:nvSpPr>
          <p:spPr>
            <a:xfrm>
              <a:off x="720000" y="1223325"/>
              <a:ext cx="252000" cy="252000"/>
            </a:xfrm>
            <a:prstGeom prst="rect">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98;p37"/>
            <p:cNvSpPr/>
            <p:nvPr/>
          </p:nvSpPr>
          <p:spPr>
            <a:xfrm>
              <a:off x="772200" y="1275525"/>
              <a:ext cx="147600" cy="147600"/>
            </a:xfrm>
            <a:prstGeom prst="mathMultiply">
              <a:avLst>
                <a:gd name="adj1" fmla="val 23520"/>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Title 4"/>
          <p:cNvSpPr>
            <a:spLocks noGrp="1"/>
          </p:cNvSpPr>
          <p:nvPr>
            <p:ph type="title" idx="4294967295"/>
          </p:nvPr>
        </p:nvSpPr>
        <p:spPr>
          <a:xfrm>
            <a:off x="5827822" y="766613"/>
            <a:ext cx="2521263" cy="653009"/>
          </a:xfrm>
        </p:spPr>
        <p:txBody>
          <a:bodyPr/>
          <a:lstStyle/>
          <a:p>
            <a:r>
              <a:rPr lang="en-US" sz="1600" dirty="0">
                <a:solidFill>
                  <a:schemeClr val="tx1"/>
                </a:solidFill>
              </a:rPr>
              <a:t>Payment Method</a:t>
            </a:r>
            <a:endParaRPr lang="en-PH" sz="1600" dirty="0">
              <a:solidFill>
                <a:schemeClr val="tx1"/>
              </a:solidFill>
            </a:endParaRPr>
          </a:p>
        </p:txBody>
      </p:sp>
      <p:sp>
        <p:nvSpPr>
          <p:cNvPr id="22" name="Google Shape;298;p33"/>
          <p:cNvSpPr/>
          <p:nvPr/>
        </p:nvSpPr>
        <p:spPr>
          <a:xfrm>
            <a:off x="0" y="643081"/>
            <a:ext cx="4604737" cy="540000"/>
          </a:xfrm>
          <a:prstGeom prst="homePlate">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99;p33"/>
          <p:cNvSpPr txBox="1">
            <a:spLocks noGrp="1"/>
          </p:cNvSpPr>
          <p:nvPr>
            <p:ph type="subTitle" idx="1"/>
          </p:nvPr>
        </p:nvSpPr>
        <p:spPr>
          <a:xfrm>
            <a:off x="284737" y="643081"/>
            <a:ext cx="3279600" cy="540000"/>
          </a:xfrm>
          <a:prstGeom prst="rect">
            <a:avLst/>
          </a:prstGeom>
        </p:spPr>
        <p:txBody>
          <a:bodyPr spcFirstLastPara="1" wrap="square" lIns="270000" tIns="91425" rIns="91425" bIns="91425" anchor="t" anchorCtr="0">
            <a:noAutofit/>
          </a:bodyPr>
          <a:lstStyle/>
          <a:p>
            <a:pPr marL="0" lvl="0" indent="0" algn="l" rtl="0">
              <a:spcBef>
                <a:spcPts val="0"/>
              </a:spcBef>
              <a:spcAft>
                <a:spcPts val="1600"/>
              </a:spcAft>
              <a:buNone/>
            </a:pPr>
            <a:r>
              <a:rPr lang="en-GB" dirty="0"/>
              <a:t>CUSTOMER SECTION</a:t>
            </a:r>
            <a:endParaRPr dirty="0"/>
          </a:p>
        </p:txBody>
      </p:sp>
      <p:sp>
        <p:nvSpPr>
          <p:cNvPr id="300" name="Google Shape;300;p33"/>
          <p:cNvSpPr txBox="1">
            <a:spLocks noGrp="1"/>
          </p:cNvSpPr>
          <p:nvPr>
            <p:ph type="subTitle" idx="2"/>
          </p:nvPr>
        </p:nvSpPr>
        <p:spPr>
          <a:xfrm>
            <a:off x="5845690" y="1285512"/>
            <a:ext cx="2853220" cy="2356452"/>
          </a:xfrm>
          <a:prstGeom prst="rect">
            <a:avLst/>
          </a:prstGeom>
          <a:solidFill>
            <a:schemeClr val="bg1"/>
          </a:solidFill>
        </p:spPr>
        <p:txBody>
          <a:bodyPr spcFirstLastPara="1" wrap="square" lIns="91425" tIns="91425" rIns="91425" bIns="91425" anchor="t" anchorCtr="0">
            <a:noAutofit/>
          </a:bodyPr>
          <a:lstStyle/>
          <a:p>
            <a:pPr marL="0" indent="0" algn="l" eaLnBrk="0">
              <a:lnSpc>
                <a:spcPct val="92000"/>
              </a:lnSpc>
            </a:pPr>
            <a:endParaRPr lang="en-US" altLang="zh-CN" sz="1400" dirty="0"/>
          </a:p>
          <a:p>
            <a:pPr marL="0" indent="0" algn="l" eaLnBrk="0">
              <a:lnSpc>
                <a:spcPct val="92000"/>
              </a:lnSpc>
            </a:pPr>
            <a:endParaRPr lang="en-US" altLang="zh-CN" sz="1400" dirty="0"/>
          </a:p>
          <a:p>
            <a:pPr marL="0" indent="0" algn="l" eaLnBrk="0">
              <a:lnSpc>
                <a:spcPct val="92000"/>
              </a:lnSpc>
            </a:pPr>
            <a:r>
              <a:rPr lang="en-US" altLang="zh-CN" sz="1400" dirty="0"/>
              <a:t>Customer can now choose what payment method they will use; Cash Payment or Card Payment.</a:t>
            </a:r>
          </a:p>
        </p:txBody>
      </p:sp>
    </p:spTree>
    <p:extLst>
      <p:ext uri="{BB962C8B-B14F-4D97-AF65-F5344CB8AC3E}">
        <p14:creationId xmlns:p14="http://schemas.microsoft.com/office/powerpoint/2010/main" val="237911900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pic>
        <p:nvPicPr>
          <p:cNvPr id="12" name="Picture 11">
            <a:extLst>
              <a:ext uri="{FF2B5EF4-FFF2-40B4-BE49-F238E27FC236}">
                <a16:creationId xmlns:a16="http://schemas.microsoft.com/office/drawing/2014/main" xmlns="" id="{2B851B0F-6507-43C0-AAD6-E2B894A4FFD8}"/>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45090" y="1342681"/>
            <a:ext cx="5639078" cy="3428776"/>
          </a:xfrm>
          <a:prstGeom prst="rect">
            <a:avLst/>
          </a:prstGeom>
          <a:noFill/>
          <a:ln>
            <a:noFill/>
          </a:ln>
        </p:spPr>
      </p:pic>
      <p:grpSp>
        <p:nvGrpSpPr>
          <p:cNvPr id="14" name="Google Shape;394;p37"/>
          <p:cNvGrpSpPr/>
          <p:nvPr/>
        </p:nvGrpSpPr>
        <p:grpSpPr>
          <a:xfrm flipH="1">
            <a:off x="5827822" y="771550"/>
            <a:ext cx="2962484" cy="2880320"/>
            <a:chOff x="720000" y="1223325"/>
            <a:chExt cx="1692000" cy="1624200"/>
          </a:xfrm>
        </p:grpSpPr>
        <p:sp>
          <p:nvSpPr>
            <p:cNvPr id="15" name="Google Shape;395;p37"/>
            <p:cNvSpPr/>
            <p:nvPr/>
          </p:nvSpPr>
          <p:spPr>
            <a:xfrm>
              <a:off x="720000" y="1223325"/>
              <a:ext cx="1692000" cy="16242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96;p37"/>
            <p:cNvSpPr/>
            <p:nvPr/>
          </p:nvSpPr>
          <p:spPr>
            <a:xfrm>
              <a:off x="720000" y="1223325"/>
              <a:ext cx="1692000" cy="2520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97;p37"/>
            <p:cNvSpPr/>
            <p:nvPr/>
          </p:nvSpPr>
          <p:spPr>
            <a:xfrm>
              <a:off x="720000" y="1223325"/>
              <a:ext cx="252000" cy="252000"/>
            </a:xfrm>
            <a:prstGeom prst="rect">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98;p37"/>
            <p:cNvSpPr/>
            <p:nvPr/>
          </p:nvSpPr>
          <p:spPr>
            <a:xfrm>
              <a:off x="772200" y="1275525"/>
              <a:ext cx="147600" cy="147600"/>
            </a:xfrm>
            <a:prstGeom prst="mathMultiply">
              <a:avLst>
                <a:gd name="adj1" fmla="val 23520"/>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Title 4"/>
          <p:cNvSpPr>
            <a:spLocks noGrp="1"/>
          </p:cNvSpPr>
          <p:nvPr>
            <p:ph type="title" idx="4294967295"/>
          </p:nvPr>
        </p:nvSpPr>
        <p:spPr>
          <a:xfrm>
            <a:off x="5827822" y="766613"/>
            <a:ext cx="2521263" cy="653009"/>
          </a:xfrm>
        </p:spPr>
        <p:txBody>
          <a:bodyPr/>
          <a:lstStyle/>
          <a:p>
            <a:r>
              <a:rPr lang="en-US" sz="2000" dirty="0">
                <a:solidFill>
                  <a:schemeClr val="tx1"/>
                </a:solidFill>
              </a:rPr>
              <a:t>Cash Payment</a:t>
            </a:r>
            <a:endParaRPr lang="en-PH" sz="2000" dirty="0">
              <a:solidFill>
                <a:schemeClr val="tx1"/>
              </a:solidFill>
            </a:endParaRPr>
          </a:p>
        </p:txBody>
      </p:sp>
      <p:sp>
        <p:nvSpPr>
          <p:cNvPr id="22" name="Google Shape;298;p33"/>
          <p:cNvSpPr/>
          <p:nvPr/>
        </p:nvSpPr>
        <p:spPr>
          <a:xfrm>
            <a:off x="0" y="643081"/>
            <a:ext cx="4604737" cy="540000"/>
          </a:xfrm>
          <a:prstGeom prst="homePlate">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99;p33"/>
          <p:cNvSpPr txBox="1">
            <a:spLocks noGrp="1"/>
          </p:cNvSpPr>
          <p:nvPr>
            <p:ph type="subTitle" idx="1"/>
          </p:nvPr>
        </p:nvSpPr>
        <p:spPr>
          <a:xfrm>
            <a:off x="284737" y="643081"/>
            <a:ext cx="3279600" cy="540000"/>
          </a:xfrm>
          <a:prstGeom prst="rect">
            <a:avLst/>
          </a:prstGeom>
        </p:spPr>
        <p:txBody>
          <a:bodyPr spcFirstLastPara="1" wrap="square" lIns="270000" tIns="91425" rIns="91425" bIns="91425" anchor="t" anchorCtr="0">
            <a:noAutofit/>
          </a:bodyPr>
          <a:lstStyle/>
          <a:p>
            <a:pPr marL="0" lvl="0" indent="0" algn="l" rtl="0">
              <a:spcBef>
                <a:spcPts val="0"/>
              </a:spcBef>
              <a:spcAft>
                <a:spcPts val="1600"/>
              </a:spcAft>
              <a:buNone/>
            </a:pPr>
            <a:r>
              <a:rPr lang="en-GB" dirty="0"/>
              <a:t>CUSTOMER SECTION</a:t>
            </a:r>
            <a:endParaRPr dirty="0"/>
          </a:p>
        </p:txBody>
      </p:sp>
      <p:sp>
        <p:nvSpPr>
          <p:cNvPr id="300" name="Google Shape;300;p33"/>
          <p:cNvSpPr txBox="1">
            <a:spLocks noGrp="1"/>
          </p:cNvSpPr>
          <p:nvPr>
            <p:ph type="subTitle" idx="2"/>
          </p:nvPr>
        </p:nvSpPr>
        <p:spPr>
          <a:xfrm>
            <a:off x="5845690" y="1275606"/>
            <a:ext cx="2853220" cy="2366358"/>
          </a:xfrm>
          <a:prstGeom prst="rect">
            <a:avLst/>
          </a:prstGeom>
          <a:solidFill>
            <a:schemeClr val="bg1"/>
          </a:solidFill>
        </p:spPr>
        <p:txBody>
          <a:bodyPr spcFirstLastPara="1" wrap="square" lIns="91425" tIns="91425" rIns="91425" bIns="91425" anchor="t" anchorCtr="0">
            <a:noAutofit/>
          </a:bodyPr>
          <a:lstStyle/>
          <a:p>
            <a:pPr marL="0" indent="0" algn="l" eaLnBrk="0"/>
            <a:endParaRPr lang="en-US" altLang="zh-CN" sz="1400" dirty="0"/>
          </a:p>
          <a:p>
            <a:pPr marL="0" indent="0" algn="l" eaLnBrk="0"/>
            <a:r>
              <a:rPr lang="en-US" altLang="zh-CN" sz="1400" dirty="0"/>
              <a:t>If the customers choose the Cash Payment, the order list is printed on the screen. The delivery charge is automatically inserted in their total payment, all they need is wait for their order.</a:t>
            </a:r>
          </a:p>
        </p:txBody>
      </p:sp>
    </p:spTree>
    <p:extLst>
      <p:ext uri="{BB962C8B-B14F-4D97-AF65-F5344CB8AC3E}">
        <p14:creationId xmlns:p14="http://schemas.microsoft.com/office/powerpoint/2010/main" val="180917591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pic>
        <p:nvPicPr>
          <p:cNvPr id="13" name="Picture 12">
            <a:extLst>
              <a:ext uri="{FF2B5EF4-FFF2-40B4-BE49-F238E27FC236}">
                <a16:creationId xmlns:a16="http://schemas.microsoft.com/office/drawing/2014/main" xmlns="" id="{B9E7D0CF-F37A-41C7-96A7-CDF12074154A}"/>
              </a:ext>
            </a:extLst>
          </p:cNvPr>
          <p:cNvPicPr/>
          <p:nvPr/>
        </p:nvPicPr>
        <p:blipFill rotWithShape="1">
          <a:blip r:embed="rId3">
            <a:extLst>
              <a:ext uri="{28A0092B-C50C-407E-A947-70E740481C1C}">
                <a14:useLocalDpi xmlns:a14="http://schemas.microsoft.com/office/drawing/2010/main" val="0"/>
              </a:ext>
            </a:extLst>
          </a:blip>
          <a:srcRect r="5555"/>
          <a:stretch/>
        </p:blipFill>
        <p:spPr bwMode="auto">
          <a:xfrm>
            <a:off x="445091" y="1419622"/>
            <a:ext cx="5639078" cy="3426301"/>
          </a:xfrm>
          <a:prstGeom prst="rect">
            <a:avLst/>
          </a:prstGeom>
          <a:noFill/>
          <a:ln>
            <a:noFill/>
          </a:ln>
          <a:extLst>
            <a:ext uri="{53640926-AAD7-44D8-BBD7-CCE9431645EC}">
              <a14:shadowObscured xmlns:a14="http://schemas.microsoft.com/office/drawing/2010/main"/>
            </a:ext>
          </a:extLst>
        </p:spPr>
      </p:pic>
      <p:grpSp>
        <p:nvGrpSpPr>
          <p:cNvPr id="14" name="Google Shape;394;p37"/>
          <p:cNvGrpSpPr/>
          <p:nvPr/>
        </p:nvGrpSpPr>
        <p:grpSpPr>
          <a:xfrm flipH="1">
            <a:off x="5827822" y="771550"/>
            <a:ext cx="2962484" cy="2880320"/>
            <a:chOff x="720000" y="1223325"/>
            <a:chExt cx="1692000" cy="1624200"/>
          </a:xfrm>
        </p:grpSpPr>
        <p:sp>
          <p:nvSpPr>
            <p:cNvPr id="15" name="Google Shape;395;p37"/>
            <p:cNvSpPr/>
            <p:nvPr/>
          </p:nvSpPr>
          <p:spPr>
            <a:xfrm>
              <a:off x="720000" y="1223325"/>
              <a:ext cx="1692000" cy="16242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96;p37"/>
            <p:cNvSpPr/>
            <p:nvPr/>
          </p:nvSpPr>
          <p:spPr>
            <a:xfrm>
              <a:off x="720000" y="1223325"/>
              <a:ext cx="1692000" cy="2520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97;p37"/>
            <p:cNvSpPr/>
            <p:nvPr/>
          </p:nvSpPr>
          <p:spPr>
            <a:xfrm>
              <a:off x="720000" y="1223325"/>
              <a:ext cx="252000" cy="252000"/>
            </a:xfrm>
            <a:prstGeom prst="rect">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98;p37"/>
            <p:cNvSpPr/>
            <p:nvPr/>
          </p:nvSpPr>
          <p:spPr>
            <a:xfrm>
              <a:off x="772200" y="1275525"/>
              <a:ext cx="147600" cy="147600"/>
            </a:xfrm>
            <a:prstGeom prst="mathMultiply">
              <a:avLst>
                <a:gd name="adj1" fmla="val 23520"/>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Title 4"/>
          <p:cNvSpPr>
            <a:spLocks noGrp="1"/>
          </p:cNvSpPr>
          <p:nvPr>
            <p:ph type="title" idx="4294967295"/>
          </p:nvPr>
        </p:nvSpPr>
        <p:spPr>
          <a:xfrm>
            <a:off x="5827822" y="766613"/>
            <a:ext cx="2521263" cy="653009"/>
          </a:xfrm>
        </p:spPr>
        <p:txBody>
          <a:bodyPr/>
          <a:lstStyle/>
          <a:p>
            <a:r>
              <a:rPr lang="en-US" sz="1500" dirty="0">
                <a:solidFill>
                  <a:schemeClr val="tx1"/>
                </a:solidFill>
              </a:rPr>
              <a:t>Credit Card  Payment</a:t>
            </a:r>
            <a:endParaRPr lang="en-PH" sz="1500" dirty="0">
              <a:solidFill>
                <a:schemeClr val="tx1"/>
              </a:solidFill>
            </a:endParaRPr>
          </a:p>
        </p:txBody>
      </p:sp>
      <p:sp>
        <p:nvSpPr>
          <p:cNvPr id="22" name="Google Shape;298;p33"/>
          <p:cNvSpPr/>
          <p:nvPr/>
        </p:nvSpPr>
        <p:spPr>
          <a:xfrm>
            <a:off x="0" y="643081"/>
            <a:ext cx="4604737" cy="540000"/>
          </a:xfrm>
          <a:prstGeom prst="homePlate">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99;p33"/>
          <p:cNvSpPr txBox="1">
            <a:spLocks noGrp="1"/>
          </p:cNvSpPr>
          <p:nvPr>
            <p:ph type="subTitle" idx="1"/>
          </p:nvPr>
        </p:nvSpPr>
        <p:spPr>
          <a:xfrm>
            <a:off x="284737" y="643081"/>
            <a:ext cx="3279600" cy="540000"/>
          </a:xfrm>
          <a:prstGeom prst="rect">
            <a:avLst/>
          </a:prstGeom>
        </p:spPr>
        <p:txBody>
          <a:bodyPr spcFirstLastPara="1" wrap="square" lIns="270000" tIns="91425" rIns="91425" bIns="91425" anchor="t" anchorCtr="0">
            <a:noAutofit/>
          </a:bodyPr>
          <a:lstStyle/>
          <a:p>
            <a:pPr marL="0" lvl="0" indent="0" algn="l" rtl="0">
              <a:spcBef>
                <a:spcPts val="0"/>
              </a:spcBef>
              <a:spcAft>
                <a:spcPts val="1600"/>
              </a:spcAft>
              <a:buNone/>
            </a:pPr>
            <a:r>
              <a:rPr lang="en-GB" dirty="0"/>
              <a:t>CUSTOMER SECTION</a:t>
            </a:r>
            <a:endParaRPr dirty="0"/>
          </a:p>
        </p:txBody>
      </p:sp>
      <p:sp>
        <p:nvSpPr>
          <p:cNvPr id="300" name="Google Shape;300;p33"/>
          <p:cNvSpPr txBox="1">
            <a:spLocks noGrp="1"/>
          </p:cNvSpPr>
          <p:nvPr>
            <p:ph type="subTitle" idx="2"/>
          </p:nvPr>
        </p:nvSpPr>
        <p:spPr>
          <a:xfrm>
            <a:off x="5845690" y="1275606"/>
            <a:ext cx="2853220" cy="2366358"/>
          </a:xfrm>
          <a:prstGeom prst="rect">
            <a:avLst/>
          </a:prstGeom>
          <a:solidFill>
            <a:schemeClr val="bg1"/>
          </a:solidFill>
        </p:spPr>
        <p:txBody>
          <a:bodyPr spcFirstLastPara="1" wrap="square" lIns="91425" tIns="91425" rIns="91425" bIns="91425" anchor="t" anchorCtr="0">
            <a:noAutofit/>
          </a:bodyPr>
          <a:lstStyle/>
          <a:p>
            <a:pPr marL="0" indent="0" algn="l" eaLnBrk="0">
              <a:lnSpc>
                <a:spcPct val="101000"/>
              </a:lnSpc>
            </a:pPr>
            <a:r>
              <a:rPr lang="en-US" altLang="zh-CN" sz="1400" dirty="0"/>
              <a:t>If the customers choose the Credit Card Payment, the account number and password that is available in the system must be inserted. The delivery charge is automatically inserted in their total payment, all they need is wait for their order.</a:t>
            </a:r>
          </a:p>
        </p:txBody>
      </p:sp>
    </p:spTree>
    <p:extLst>
      <p:ext uri="{BB962C8B-B14F-4D97-AF65-F5344CB8AC3E}">
        <p14:creationId xmlns:p14="http://schemas.microsoft.com/office/powerpoint/2010/main" val="256624544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6" name="Google Shape;406;p38"/>
          <p:cNvSpPr/>
          <p:nvPr/>
        </p:nvSpPr>
        <p:spPr>
          <a:xfrm>
            <a:off x="720000" y="539500"/>
            <a:ext cx="4562700" cy="46041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8"/>
          <p:cNvSpPr/>
          <p:nvPr/>
        </p:nvSpPr>
        <p:spPr>
          <a:xfrm>
            <a:off x="4572000" y="771550"/>
            <a:ext cx="4104000" cy="540000"/>
          </a:xfrm>
          <a:prstGeom prst="rect">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8"/>
          <p:cNvSpPr txBox="1">
            <a:spLocks noGrp="1"/>
          </p:cNvSpPr>
          <p:nvPr>
            <p:ph type="title"/>
          </p:nvPr>
        </p:nvSpPr>
        <p:spPr>
          <a:xfrm>
            <a:off x="4572000" y="771550"/>
            <a:ext cx="4104000" cy="540000"/>
          </a:xfrm>
          <a:prstGeom prst="rect">
            <a:avLst/>
          </a:prstGeom>
        </p:spPr>
        <p:txBody>
          <a:bodyPr spcFirstLastPara="1" wrap="square" lIns="270000" tIns="91425" rIns="91425" bIns="91425" anchor="ctr" anchorCtr="0">
            <a:noAutofit/>
          </a:bodyPr>
          <a:lstStyle/>
          <a:p>
            <a:pPr marL="0" lvl="0" indent="0" algn="l" rtl="0">
              <a:spcBef>
                <a:spcPts val="0"/>
              </a:spcBef>
              <a:spcAft>
                <a:spcPts val="0"/>
              </a:spcAft>
              <a:buNone/>
            </a:pPr>
            <a:r>
              <a:rPr lang="en-GB" sz="2400" dirty="0"/>
              <a:t>FOOD DELIVERY SYSTEM</a:t>
            </a:r>
            <a:endParaRPr sz="2400" dirty="0"/>
          </a:p>
        </p:txBody>
      </p:sp>
      <p:sp>
        <p:nvSpPr>
          <p:cNvPr id="409" name="Google Shape;409;p38"/>
          <p:cNvSpPr txBox="1">
            <a:spLocks noGrp="1"/>
          </p:cNvSpPr>
          <p:nvPr>
            <p:ph type="subTitle" idx="1"/>
          </p:nvPr>
        </p:nvSpPr>
        <p:spPr>
          <a:xfrm>
            <a:off x="5580112" y="1311550"/>
            <a:ext cx="3240360" cy="3636464"/>
          </a:xfrm>
          <a:prstGeom prst="rect">
            <a:avLst/>
          </a:prstGeom>
        </p:spPr>
        <p:txBody>
          <a:bodyPr spcFirstLastPara="1" wrap="square" lIns="91425" tIns="91425" rIns="91425" bIns="91425" anchor="t" anchorCtr="0">
            <a:noAutofit/>
          </a:bodyPr>
          <a:lstStyle/>
          <a:p>
            <a:pPr marL="0" lvl="0" indent="0" algn="ctr">
              <a:lnSpc>
                <a:spcPct val="150000"/>
              </a:lnSpc>
              <a:buSzPts val="1100"/>
            </a:pPr>
            <a:r>
              <a:rPr lang="en-GB" sz="1600" dirty="0"/>
              <a:t>By:</a:t>
            </a:r>
          </a:p>
          <a:p>
            <a:pPr marL="0" lvl="0" indent="0" algn="ctr">
              <a:lnSpc>
                <a:spcPct val="150000"/>
              </a:lnSpc>
              <a:buSzPts val="1100"/>
            </a:pPr>
            <a:r>
              <a:rPr lang="en-GB" sz="1600" dirty="0" err="1"/>
              <a:t>Cascante</a:t>
            </a:r>
            <a:r>
              <a:rPr lang="en-GB" sz="1600" dirty="0"/>
              <a:t>, </a:t>
            </a:r>
            <a:r>
              <a:rPr lang="en-GB" sz="1600" dirty="0" err="1"/>
              <a:t>Jedric</a:t>
            </a:r>
            <a:endParaRPr lang="en-GB" sz="1600" dirty="0"/>
          </a:p>
          <a:p>
            <a:pPr marL="0" lvl="0" indent="0" algn="ctr">
              <a:lnSpc>
                <a:spcPct val="150000"/>
              </a:lnSpc>
              <a:buSzPts val="1100"/>
            </a:pPr>
            <a:r>
              <a:rPr lang="en-GB" sz="1600" dirty="0"/>
              <a:t>Castillo, </a:t>
            </a:r>
            <a:r>
              <a:rPr lang="en-GB" sz="1600" dirty="0" err="1"/>
              <a:t>Almira</a:t>
            </a:r>
            <a:r>
              <a:rPr lang="en-GB" sz="1600" dirty="0"/>
              <a:t> Louise</a:t>
            </a:r>
          </a:p>
          <a:p>
            <a:pPr marL="0" lvl="0" indent="0" algn="ctr">
              <a:lnSpc>
                <a:spcPct val="150000"/>
              </a:lnSpc>
              <a:buSzPts val="1100"/>
            </a:pPr>
            <a:r>
              <a:rPr lang="en-GB" sz="1600" dirty="0" err="1"/>
              <a:t>Colocado</a:t>
            </a:r>
            <a:r>
              <a:rPr lang="en-GB" sz="1600" dirty="0"/>
              <a:t>, </a:t>
            </a:r>
            <a:r>
              <a:rPr lang="en-GB" sz="1600" dirty="0" err="1"/>
              <a:t>Piolo</a:t>
            </a:r>
            <a:endParaRPr lang="en-GB" sz="1600" dirty="0"/>
          </a:p>
          <a:p>
            <a:pPr marL="0" lvl="0" indent="0" algn="ctr">
              <a:lnSpc>
                <a:spcPct val="150000"/>
              </a:lnSpc>
              <a:buSzPts val="1100"/>
            </a:pPr>
            <a:r>
              <a:rPr lang="en-GB" sz="1600" dirty="0" err="1"/>
              <a:t>Coladilla</a:t>
            </a:r>
            <a:r>
              <a:rPr lang="en-GB" sz="1600" dirty="0"/>
              <a:t>, Christian</a:t>
            </a:r>
          </a:p>
          <a:p>
            <a:pPr marL="0" lvl="0" indent="0" algn="ctr">
              <a:lnSpc>
                <a:spcPct val="150000"/>
              </a:lnSpc>
              <a:buSzPts val="1100"/>
            </a:pPr>
            <a:r>
              <a:rPr lang="en-GB" sz="1600" dirty="0" err="1"/>
              <a:t>Kiskis</a:t>
            </a:r>
            <a:r>
              <a:rPr lang="en-GB" sz="1600" dirty="0"/>
              <a:t>, Ray </a:t>
            </a:r>
            <a:r>
              <a:rPr lang="en-GB" sz="1600" dirty="0" err="1"/>
              <a:t>Mond</a:t>
            </a:r>
            <a:endParaRPr lang="en-GB" sz="1600" dirty="0"/>
          </a:p>
          <a:p>
            <a:pPr marL="0" lvl="0" indent="0" algn="ctr">
              <a:lnSpc>
                <a:spcPct val="150000"/>
              </a:lnSpc>
              <a:buSzPts val="1100"/>
            </a:pPr>
            <a:r>
              <a:rPr lang="en-GB" sz="1600" dirty="0" err="1"/>
              <a:t>Latagan</a:t>
            </a:r>
            <a:r>
              <a:rPr lang="en-GB" sz="1600" dirty="0"/>
              <a:t>, Ricky Mark</a:t>
            </a:r>
          </a:p>
          <a:p>
            <a:pPr marL="0" lvl="0" indent="0" algn="ctr">
              <a:lnSpc>
                <a:spcPct val="150000"/>
              </a:lnSpc>
              <a:buSzPts val="1100"/>
            </a:pPr>
            <a:r>
              <a:rPr lang="en-GB" sz="1600" dirty="0" err="1"/>
              <a:t>Mijares</a:t>
            </a:r>
            <a:r>
              <a:rPr lang="en-GB" sz="1600" dirty="0"/>
              <a:t>, Lean </a:t>
            </a:r>
            <a:r>
              <a:rPr lang="en-GB" sz="1600" dirty="0" err="1"/>
              <a:t>Elizebette</a:t>
            </a:r>
            <a:endParaRPr lang="en-GB" sz="1600" dirty="0"/>
          </a:p>
          <a:p>
            <a:pPr marL="0" lvl="0" indent="0" algn="ctr">
              <a:lnSpc>
                <a:spcPct val="150000"/>
              </a:lnSpc>
              <a:buSzPts val="1100"/>
            </a:pPr>
            <a:r>
              <a:rPr lang="en-GB" sz="1600" dirty="0" err="1"/>
              <a:t>Occeno</a:t>
            </a:r>
            <a:r>
              <a:rPr lang="en-GB" sz="1600" dirty="0"/>
              <a:t>, </a:t>
            </a:r>
            <a:r>
              <a:rPr lang="en-GB" sz="1600" dirty="0" err="1"/>
              <a:t>Jobelle</a:t>
            </a:r>
            <a:endParaRPr lang="en-GB" sz="1600" dirty="0"/>
          </a:p>
          <a:p>
            <a:pPr marL="0" lvl="0" indent="0" algn="ctr">
              <a:lnSpc>
                <a:spcPct val="150000"/>
              </a:lnSpc>
              <a:buSzPts val="1100"/>
            </a:pPr>
            <a:r>
              <a:rPr lang="en-GB" sz="1600" dirty="0" err="1"/>
              <a:t>Quiambao</a:t>
            </a:r>
            <a:r>
              <a:rPr lang="en-GB" sz="1600" dirty="0"/>
              <a:t>, </a:t>
            </a:r>
            <a:r>
              <a:rPr lang="en-GB" sz="1600" dirty="0" err="1"/>
              <a:t>Meinard</a:t>
            </a:r>
            <a:r>
              <a:rPr lang="en-GB" sz="1600" dirty="0"/>
              <a:t> </a:t>
            </a:r>
            <a:r>
              <a:rPr lang="en-GB" sz="1600" dirty="0" err="1"/>
              <a:t>Aeverie</a:t>
            </a:r>
            <a:endParaRPr lang="en-GB" sz="1600" dirty="0"/>
          </a:p>
        </p:txBody>
      </p:sp>
      <p:pic>
        <p:nvPicPr>
          <p:cNvPr id="276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2" y="1470094"/>
            <a:ext cx="4176464" cy="3132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748"/>
        <p:cNvGrpSpPr/>
        <p:nvPr/>
      </p:nvGrpSpPr>
      <p:grpSpPr>
        <a:xfrm>
          <a:off x="0" y="0"/>
          <a:ext cx="0" cy="0"/>
          <a:chOff x="0" y="0"/>
          <a:chExt cx="0" cy="0"/>
        </a:xfrm>
      </p:grpSpPr>
      <p:sp>
        <p:nvSpPr>
          <p:cNvPr id="750" name="Google Shape;750;p56"/>
          <p:cNvSpPr txBox="1">
            <a:spLocks noGrp="1"/>
          </p:cNvSpPr>
          <p:nvPr>
            <p:ph type="title"/>
          </p:nvPr>
        </p:nvSpPr>
        <p:spPr>
          <a:xfrm>
            <a:off x="2777825" y="1543050"/>
            <a:ext cx="3597600" cy="78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dirty="0"/>
              <a:t>-END-</a:t>
            </a:r>
            <a:endParaRPr dirty="0"/>
          </a:p>
        </p:txBody>
      </p:sp>
      <p:sp>
        <p:nvSpPr>
          <p:cNvPr id="6" name="Google Shape;715;p55"/>
          <p:cNvSpPr/>
          <p:nvPr/>
        </p:nvSpPr>
        <p:spPr>
          <a:xfrm>
            <a:off x="2051720" y="367555"/>
            <a:ext cx="5040560" cy="540000"/>
          </a:xfrm>
          <a:prstGeom prst="rect">
            <a:avLst/>
          </a:prstGeom>
          <a:solidFill>
            <a:schemeClr val="dk2"/>
          </a:solidFill>
          <a:ln w="2857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36"/>
          <p:cNvSpPr/>
          <p:nvPr/>
        </p:nvSpPr>
        <p:spPr>
          <a:xfrm>
            <a:off x="4563890" y="0"/>
            <a:ext cx="4572000" cy="5143500"/>
          </a:xfrm>
          <a:prstGeom prst="rect">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6"/>
          <p:cNvSpPr txBox="1"/>
          <p:nvPr/>
        </p:nvSpPr>
        <p:spPr>
          <a:xfrm>
            <a:off x="4532654" y="705465"/>
            <a:ext cx="4420338" cy="4242549"/>
          </a:xfrm>
          <a:prstGeom prst="rect">
            <a:avLst/>
          </a:prstGeom>
          <a:noFill/>
          <a:ln>
            <a:noFill/>
          </a:ln>
        </p:spPr>
        <p:txBody>
          <a:bodyPr spcFirstLastPara="1" wrap="square" lIns="91425" tIns="91425" rIns="91425" bIns="91425" anchor="t" anchorCtr="0">
            <a:noAutofit/>
          </a:bodyPr>
          <a:lstStyle/>
          <a:p>
            <a:pPr marL="466725" indent="-285750" eaLnBrk="0">
              <a:spcBef>
                <a:spcPts val="1622"/>
              </a:spcBef>
              <a:buFont typeface="Arial" pitchFamily="34" charset="0"/>
              <a:buChar char="•"/>
            </a:pPr>
            <a:r>
              <a:rPr lang="en-US" altLang="zh-CN" sz="1500" dirty="0">
                <a:solidFill>
                  <a:schemeClr val="bg1"/>
                </a:solidFill>
                <a:latin typeface="Inconsolata" charset="0"/>
                <a:ea typeface="Inconsolata" charset="0"/>
              </a:rPr>
              <a:t>Can log in or create an account.</a:t>
            </a:r>
          </a:p>
          <a:p>
            <a:pPr marL="466725" indent="-285750" eaLnBrk="0">
              <a:spcBef>
                <a:spcPts val="1597"/>
              </a:spcBef>
              <a:buFont typeface="Arial" pitchFamily="34" charset="0"/>
              <a:buChar char="•"/>
            </a:pPr>
            <a:r>
              <a:rPr lang="en-US" altLang="zh-CN" sz="1500" dirty="0">
                <a:solidFill>
                  <a:schemeClr val="bg1"/>
                </a:solidFill>
                <a:latin typeface="Inconsolata" charset="0"/>
                <a:ea typeface="Inconsolata" charset="0"/>
              </a:rPr>
              <a:t>Can navigate the shops menu.</a:t>
            </a:r>
          </a:p>
          <a:p>
            <a:pPr marL="466725" indent="-285750" eaLnBrk="0">
              <a:spcBef>
                <a:spcPts val="1598"/>
              </a:spcBef>
              <a:buFont typeface="Arial" pitchFamily="34" charset="0"/>
              <a:buChar char="•"/>
            </a:pPr>
            <a:r>
              <a:rPr lang="en-US" altLang="zh-CN" sz="1500" dirty="0">
                <a:solidFill>
                  <a:schemeClr val="bg1"/>
                </a:solidFill>
                <a:latin typeface="Inconsolata" charset="0"/>
                <a:ea typeface="Inconsolata" charset="0"/>
              </a:rPr>
              <a:t>Can select and add an item from the shop.</a:t>
            </a:r>
          </a:p>
          <a:p>
            <a:pPr marL="466725" indent="-285750" eaLnBrk="0">
              <a:spcBef>
                <a:spcPts val="1594"/>
              </a:spcBef>
              <a:buFont typeface="Arial" pitchFamily="34" charset="0"/>
              <a:buChar char="•"/>
            </a:pPr>
            <a:r>
              <a:rPr lang="en-US" altLang="zh-CN" sz="1500" dirty="0">
                <a:solidFill>
                  <a:schemeClr val="bg1"/>
                </a:solidFill>
                <a:latin typeface="Inconsolata" charset="0"/>
                <a:ea typeface="Inconsolata" charset="0"/>
              </a:rPr>
              <a:t>Remove an item from their current order.</a:t>
            </a:r>
          </a:p>
          <a:p>
            <a:pPr marL="466725" indent="-285750" eaLnBrk="0">
              <a:spcBef>
                <a:spcPts val="1594"/>
              </a:spcBef>
              <a:buFont typeface="Arial" pitchFamily="34" charset="0"/>
              <a:buChar char="•"/>
            </a:pPr>
            <a:r>
              <a:rPr lang="en-US" altLang="zh-CN" sz="1500" dirty="0">
                <a:solidFill>
                  <a:schemeClr val="bg1"/>
                </a:solidFill>
                <a:latin typeface="Inconsolata" charset="0"/>
                <a:ea typeface="Inconsolata" charset="0"/>
              </a:rPr>
              <a:t>Place an order and provide delivery and payment details.</a:t>
            </a:r>
          </a:p>
          <a:p>
            <a:pPr marL="466725" indent="-285750" eaLnBrk="0">
              <a:spcBef>
                <a:spcPts val="1595"/>
              </a:spcBef>
              <a:buFont typeface="Arial" pitchFamily="34" charset="0"/>
              <a:buChar char="•"/>
            </a:pPr>
            <a:r>
              <a:rPr lang="en-US" altLang="zh-CN" sz="1500" dirty="0">
                <a:solidFill>
                  <a:schemeClr val="bg1"/>
                </a:solidFill>
                <a:latin typeface="Inconsolata" charset="0"/>
                <a:ea typeface="Inconsolata" charset="0"/>
              </a:rPr>
              <a:t>Can choose payment method; cash on delivery or through bank.</a:t>
            </a:r>
          </a:p>
          <a:p>
            <a:pPr marL="466725" indent="-285750" eaLnBrk="0">
              <a:spcBef>
                <a:spcPts val="1596"/>
              </a:spcBef>
              <a:buFont typeface="Arial" pitchFamily="34" charset="0"/>
              <a:buChar char="•"/>
            </a:pPr>
            <a:r>
              <a:rPr lang="en-US" altLang="zh-CN" sz="1500" dirty="0">
                <a:solidFill>
                  <a:schemeClr val="bg1"/>
                </a:solidFill>
                <a:latin typeface="Inconsolata" charset="0"/>
                <a:ea typeface="Inconsolata" charset="0"/>
              </a:rPr>
              <a:t>Receive confirmation in the form of an order number</a:t>
            </a:r>
            <a:endParaRPr lang="en-US" sz="1500" dirty="0">
              <a:solidFill>
                <a:schemeClr val="bg1"/>
              </a:solidFill>
              <a:latin typeface="Inconsolata" charset="0"/>
              <a:ea typeface="Inconsolata" charset="0"/>
            </a:endParaRPr>
          </a:p>
        </p:txBody>
      </p:sp>
      <p:sp>
        <p:nvSpPr>
          <p:cNvPr id="350" name="Google Shape;350;p36"/>
          <p:cNvSpPr/>
          <p:nvPr/>
        </p:nvSpPr>
        <p:spPr>
          <a:xfrm>
            <a:off x="899592" y="3896169"/>
            <a:ext cx="3898432" cy="464940"/>
          </a:xfrm>
          <a:prstGeom prst="homePlate">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6"/>
          <p:cNvSpPr/>
          <p:nvPr/>
        </p:nvSpPr>
        <p:spPr>
          <a:xfrm>
            <a:off x="899592" y="4483069"/>
            <a:ext cx="2808312" cy="464940"/>
          </a:xfrm>
          <a:prstGeom prst="homePlate">
            <a:avLst>
              <a:gd name="adj" fmla="val 0"/>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6"/>
          <p:cNvSpPr txBox="1">
            <a:spLocks noGrp="1"/>
          </p:cNvSpPr>
          <p:nvPr>
            <p:ph type="title"/>
          </p:nvPr>
        </p:nvSpPr>
        <p:spPr>
          <a:xfrm>
            <a:off x="221400" y="596044"/>
            <a:ext cx="4350600" cy="63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PURPOSE</a:t>
            </a:r>
            <a:endParaRPr dirty="0"/>
          </a:p>
        </p:txBody>
      </p:sp>
      <p:sp>
        <p:nvSpPr>
          <p:cNvPr id="357" name="Google Shape;357;p36"/>
          <p:cNvSpPr txBox="1"/>
          <p:nvPr/>
        </p:nvSpPr>
        <p:spPr>
          <a:xfrm>
            <a:off x="889592" y="3896174"/>
            <a:ext cx="3898432" cy="464940"/>
          </a:xfrm>
          <a:prstGeom prst="homePlat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700" b="1" dirty="0">
                <a:solidFill>
                  <a:schemeClr val="lt1"/>
                </a:solidFill>
                <a:latin typeface="Inconsolata"/>
                <a:ea typeface="Inconsolata"/>
                <a:cs typeface="Inconsolata"/>
                <a:sym typeface="Inconsolata"/>
              </a:rPr>
              <a:t>Customer/Users</a:t>
            </a:r>
            <a:endParaRPr sz="1700" b="1" dirty="0">
              <a:solidFill>
                <a:schemeClr val="lt1"/>
              </a:solidFill>
              <a:latin typeface="Inconsolata"/>
              <a:ea typeface="Inconsolata"/>
              <a:cs typeface="Inconsolata"/>
              <a:sym typeface="Inconsolata"/>
            </a:endParaRPr>
          </a:p>
        </p:txBody>
      </p:sp>
      <p:sp>
        <p:nvSpPr>
          <p:cNvPr id="358" name="Google Shape;358;p36"/>
          <p:cNvSpPr txBox="1"/>
          <p:nvPr/>
        </p:nvSpPr>
        <p:spPr>
          <a:xfrm>
            <a:off x="889592" y="4483074"/>
            <a:ext cx="1959216" cy="46494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700" b="1" dirty="0">
                <a:solidFill>
                  <a:schemeClr val="lt1"/>
                </a:solidFill>
                <a:latin typeface="Inconsolata"/>
                <a:ea typeface="Inconsolata"/>
                <a:cs typeface="Inconsolata"/>
                <a:sym typeface="Inconsolata"/>
              </a:rPr>
              <a:t>Staff/Admin</a:t>
            </a:r>
            <a:endParaRPr sz="1700" b="1" dirty="0">
              <a:solidFill>
                <a:schemeClr val="lt1"/>
              </a:solidFill>
              <a:latin typeface="Inconsolata"/>
              <a:ea typeface="Inconsolata"/>
              <a:cs typeface="Inconsolata"/>
              <a:sym typeface="Inconsolata"/>
            </a:endParaRPr>
          </a:p>
        </p:txBody>
      </p:sp>
      <p:sp>
        <p:nvSpPr>
          <p:cNvPr id="359" name="Google Shape;359;p36"/>
          <p:cNvSpPr txBox="1"/>
          <p:nvPr/>
        </p:nvSpPr>
        <p:spPr>
          <a:xfrm>
            <a:off x="4968540" y="267494"/>
            <a:ext cx="3762699" cy="33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500" b="1" dirty="0">
                <a:solidFill>
                  <a:schemeClr val="lt1"/>
                </a:solidFill>
                <a:latin typeface="Roboto Mono"/>
                <a:ea typeface="Roboto Mono"/>
                <a:cs typeface="Roboto Mono"/>
                <a:sym typeface="Roboto Mono"/>
              </a:rPr>
              <a:t>CUSTOMER/USER</a:t>
            </a:r>
            <a:endParaRPr sz="2500" b="1" dirty="0">
              <a:solidFill>
                <a:schemeClr val="lt1"/>
              </a:solidFill>
              <a:latin typeface="Roboto Mono"/>
              <a:ea typeface="Roboto Mono"/>
              <a:cs typeface="Roboto Mono"/>
              <a:sym typeface="Roboto Mono"/>
            </a:endParaRPr>
          </a:p>
        </p:txBody>
      </p:sp>
      <p:sp>
        <p:nvSpPr>
          <p:cNvPr id="361" name="Google Shape;361;p36"/>
          <p:cNvSpPr txBox="1"/>
          <p:nvPr/>
        </p:nvSpPr>
        <p:spPr>
          <a:xfrm>
            <a:off x="251520" y="1266654"/>
            <a:ext cx="3971421" cy="1781232"/>
          </a:xfrm>
          <a:prstGeom prst="rect">
            <a:avLst/>
          </a:prstGeom>
          <a:noFill/>
          <a:ln>
            <a:noFill/>
          </a:ln>
        </p:spPr>
        <p:txBody>
          <a:bodyPr spcFirstLastPara="1" wrap="square" lIns="91425" tIns="91425" rIns="91425" bIns="91425" anchor="t" anchorCtr="0">
            <a:noAutofit/>
          </a:bodyPr>
          <a:lstStyle/>
          <a:p>
            <a:pPr marL="0" indent="0">
              <a:buNone/>
            </a:pPr>
            <a:r>
              <a:rPr lang="en-US" sz="1600" dirty="0">
                <a:latin typeface="Inconsolata" charset="0"/>
                <a:ea typeface="Inconsolata" charset="0"/>
              </a:rPr>
              <a:t>The purpose of this system are as follows:</a:t>
            </a:r>
          </a:p>
          <a:p>
            <a:pPr marL="0" indent="0">
              <a:buNone/>
            </a:pPr>
            <a:endParaRPr lang="en-US" altLang="zh-CN" sz="1600" dirty="0">
              <a:latin typeface="Inconsolata" charset="0"/>
              <a:ea typeface="Inconsolata" charset="0"/>
            </a:endParaRPr>
          </a:p>
          <a:p>
            <a:pPr marL="342900">
              <a:buFont typeface="+mj-lt"/>
              <a:buAutoNum type="arabicPeriod"/>
            </a:pPr>
            <a:r>
              <a:rPr lang="en-US" altLang="zh-CN" sz="1600" dirty="0">
                <a:latin typeface="Inconsolata" charset="0"/>
                <a:ea typeface="Inconsolata" charset="0"/>
              </a:rPr>
              <a:t>Provide customers for a way to place an order at a restaurant without needing to leave the comfort of their home.</a:t>
            </a:r>
          </a:p>
          <a:p>
            <a:pPr marL="342900">
              <a:buFont typeface="+mj-lt"/>
              <a:buAutoNum type="arabicPeriod"/>
            </a:pPr>
            <a:endParaRPr lang="en-US" sz="1600" dirty="0">
              <a:latin typeface="Inconsolata" charset="0"/>
              <a:ea typeface="Inconsolata" charset="0"/>
            </a:endParaRPr>
          </a:p>
          <a:p>
            <a:pPr marL="342900">
              <a:buFont typeface="+mj-lt"/>
              <a:buAutoNum type="arabicPeriod"/>
            </a:pPr>
            <a:r>
              <a:rPr lang="en-US" sz="1600" dirty="0">
                <a:latin typeface="Inconsolata" charset="0"/>
                <a:ea typeface="Inconsolata" charset="0"/>
              </a:rPr>
              <a:t>It provides following facilities to</a:t>
            </a:r>
          </a:p>
          <a:p>
            <a:pPr marL="0" indent="0">
              <a:buNone/>
            </a:pPr>
            <a:endParaRPr lang="en-US" sz="1600" dirty="0">
              <a:latin typeface="Inconsolata" charset="0"/>
              <a:ea typeface="Inconsolata" charset="0"/>
            </a:endParaRPr>
          </a:p>
          <a:p>
            <a:pPr marL="0" lvl="0" indent="0" algn="l" rtl="0">
              <a:spcBef>
                <a:spcPts val="0"/>
              </a:spcBef>
              <a:spcAft>
                <a:spcPts val="0"/>
              </a:spcAft>
              <a:buNone/>
            </a:pPr>
            <a:endParaRPr sz="1600" dirty="0">
              <a:solidFill>
                <a:schemeClr val="dk1"/>
              </a:solidFill>
              <a:latin typeface="Inconsolata" charset="0"/>
              <a:ea typeface="Inconsolata" charset="0"/>
              <a:cs typeface="Inconsolata"/>
              <a:sym typeface="Inconsolata"/>
            </a:endParaRPr>
          </a:p>
        </p:txBody>
      </p:sp>
    </p:spTree>
    <p:extLst>
      <p:ext uri="{BB962C8B-B14F-4D97-AF65-F5344CB8AC3E}">
        <p14:creationId xmlns:p14="http://schemas.microsoft.com/office/powerpoint/2010/main" val="16897692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36"/>
          <p:cNvSpPr/>
          <p:nvPr/>
        </p:nvSpPr>
        <p:spPr>
          <a:xfrm>
            <a:off x="4563890" y="0"/>
            <a:ext cx="4572000" cy="5143500"/>
          </a:xfrm>
          <a:prstGeom prst="rect">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6"/>
          <p:cNvSpPr txBox="1"/>
          <p:nvPr/>
        </p:nvSpPr>
        <p:spPr>
          <a:xfrm>
            <a:off x="4532654" y="705465"/>
            <a:ext cx="4420338" cy="4242549"/>
          </a:xfrm>
          <a:prstGeom prst="rect">
            <a:avLst/>
          </a:prstGeom>
          <a:noFill/>
          <a:ln>
            <a:noFill/>
          </a:ln>
        </p:spPr>
        <p:txBody>
          <a:bodyPr spcFirstLastPara="1" wrap="square" lIns="91425" tIns="91425" rIns="91425" bIns="91425" anchor="t" anchorCtr="0">
            <a:noAutofit/>
          </a:bodyPr>
          <a:lstStyle/>
          <a:p>
            <a:pPr marL="466725" indent="-285750" eaLnBrk="0">
              <a:spcBef>
                <a:spcPts val="1622"/>
              </a:spcBef>
              <a:buFont typeface="Arial" pitchFamily="34" charset="0"/>
              <a:buChar char="•"/>
            </a:pPr>
            <a:r>
              <a:rPr lang="en-US" altLang="zh-CN" sz="1500" dirty="0">
                <a:solidFill>
                  <a:schemeClr val="bg1"/>
                </a:solidFill>
                <a:latin typeface="Inconsolata" charset="0"/>
                <a:ea typeface="Inconsolata" charset="0"/>
              </a:rPr>
              <a:t>Can create, update, delete shops and food menu.</a:t>
            </a:r>
          </a:p>
          <a:p>
            <a:pPr marL="466725" indent="-285750" eaLnBrk="0">
              <a:spcBef>
                <a:spcPts val="1597"/>
              </a:spcBef>
              <a:buFont typeface="Arial" pitchFamily="34" charset="0"/>
              <a:buChar char="•"/>
            </a:pPr>
            <a:r>
              <a:rPr lang="en-US" altLang="zh-CN" sz="1500" dirty="0">
                <a:solidFill>
                  <a:schemeClr val="bg1"/>
                </a:solidFill>
                <a:latin typeface="Inconsolata" charset="0"/>
                <a:ea typeface="Inconsolata" charset="0"/>
              </a:rPr>
              <a:t>Can add an employee.</a:t>
            </a:r>
          </a:p>
          <a:p>
            <a:pPr marL="466725" indent="-285750" eaLnBrk="0">
              <a:spcBef>
                <a:spcPts val="1598"/>
              </a:spcBef>
              <a:buFont typeface="Arial" pitchFamily="34" charset="0"/>
              <a:buChar char="•"/>
            </a:pPr>
            <a:r>
              <a:rPr lang="en-US" altLang="zh-CN" sz="1500" dirty="0">
                <a:solidFill>
                  <a:schemeClr val="bg1"/>
                </a:solidFill>
                <a:latin typeface="Inconsolata" charset="0"/>
                <a:ea typeface="Inconsolata" charset="0"/>
              </a:rPr>
              <a:t>Can access all the shops menu.</a:t>
            </a:r>
          </a:p>
        </p:txBody>
      </p:sp>
      <p:sp>
        <p:nvSpPr>
          <p:cNvPr id="350" name="Google Shape;350;p36"/>
          <p:cNvSpPr/>
          <p:nvPr/>
        </p:nvSpPr>
        <p:spPr>
          <a:xfrm>
            <a:off x="899592" y="3896169"/>
            <a:ext cx="2808312" cy="464940"/>
          </a:xfrm>
          <a:prstGeom prst="homePlate">
            <a:avLst>
              <a:gd name="adj" fmla="val 0"/>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6"/>
          <p:cNvSpPr/>
          <p:nvPr/>
        </p:nvSpPr>
        <p:spPr>
          <a:xfrm>
            <a:off x="899592" y="4483069"/>
            <a:ext cx="3888432" cy="464940"/>
          </a:xfrm>
          <a:prstGeom prst="homePlate">
            <a:avLst>
              <a:gd name="adj" fmla="val 46668"/>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6"/>
          <p:cNvSpPr txBox="1">
            <a:spLocks noGrp="1"/>
          </p:cNvSpPr>
          <p:nvPr>
            <p:ph type="title"/>
          </p:nvPr>
        </p:nvSpPr>
        <p:spPr>
          <a:xfrm>
            <a:off x="221400" y="596044"/>
            <a:ext cx="4350600" cy="63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PURPOSE</a:t>
            </a:r>
            <a:endParaRPr dirty="0"/>
          </a:p>
        </p:txBody>
      </p:sp>
      <p:sp>
        <p:nvSpPr>
          <p:cNvPr id="357" name="Google Shape;357;p36"/>
          <p:cNvSpPr txBox="1"/>
          <p:nvPr/>
        </p:nvSpPr>
        <p:spPr>
          <a:xfrm>
            <a:off x="889593" y="3896174"/>
            <a:ext cx="2314256" cy="464940"/>
          </a:xfrm>
          <a:prstGeom prst="homePlat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700" b="1" dirty="0">
                <a:solidFill>
                  <a:schemeClr val="lt1"/>
                </a:solidFill>
                <a:latin typeface="Inconsolata"/>
                <a:ea typeface="Inconsolata"/>
                <a:cs typeface="Inconsolata"/>
                <a:sym typeface="Inconsolata"/>
              </a:rPr>
              <a:t>Customer/Users</a:t>
            </a:r>
            <a:endParaRPr sz="1700" b="1" dirty="0">
              <a:solidFill>
                <a:schemeClr val="lt1"/>
              </a:solidFill>
              <a:latin typeface="Inconsolata"/>
              <a:ea typeface="Inconsolata"/>
              <a:cs typeface="Inconsolata"/>
              <a:sym typeface="Inconsolata"/>
            </a:endParaRPr>
          </a:p>
        </p:txBody>
      </p:sp>
      <p:sp>
        <p:nvSpPr>
          <p:cNvPr id="358" name="Google Shape;358;p36"/>
          <p:cNvSpPr txBox="1"/>
          <p:nvPr/>
        </p:nvSpPr>
        <p:spPr>
          <a:xfrm>
            <a:off x="889592" y="4483074"/>
            <a:ext cx="1959216" cy="46494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700" b="1" dirty="0">
                <a:solidFill>
                  <a:schemeClr val="lt1"/>
                </a:solidFill>
                <a:latin typeface="Inconsolata"/>
                <a:ea typeface="Inconsolata"/>
                <a:cs typeface="Inconsolata"/>
                <a:sym typeface="Inconsolata"/>
              </a:rPr>
              <a:t>Staff/Admin</a:t>
            </a:r>
            <a:endParaRPr sz="1700" b="1" dirty="0">
              <a:solidFill>
                <a:schemeClr val="lt1"/>
              </a:solidFill>
              <a:latin typeface="Inconsolata"/>
              <a:ea typeface="Inconsolata"/>
              <a:cs typeface="Inconsolata"/>
              <a:sym typeface="Inconsolata"/>
            </a:endParaRPr>
          </a:p>
        </p:txBody>
      </p:sp>
      <p:sp>
        <p:nvSpPr>
          <p:cNvPr id="359" name="Google Shape;359;p36"/>
          <p:cNvSpPr txBox="1"/>
          <p:nvPr/>
        </p:nvSpPr>
        <p:spPr>
          <a:xfrm>
            <a:off x="4968540" y="267494"/>
            <a:ext cx="3762699" cy="33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500" b="1" dirty="0">
                <a:solidFill>
                  <a:schemeClr val="lt1"/>
                </a:solidFill>
                <a:latin typeface="Roboto Mono"/>
                <a:ea typeface="Roboto Mono"/>
                <a:cs typeface="Roboto Mono"/>
                <a:sym typeface="Roboto Mono"/>
              </a:rPr>
              <a:t>STAFF/ADMIN</a:t>
            </a:r>
            <a:endParaRPr sz="2500" b="1" dirty="0">
              <a:solidFill>
                <a:schemeClr val="lt1"/>
              </a:solidFill>
              <a:latin typeface="Roboto Mono"/>
              <a:ea typeface="Roboto Mono"/>
              <a:cs typeface="Roboto Mono"/>
              <a:sym typeface="Roboto Mono"/>
            </a:endParaRPr>
          </a:p>
        </p:txBody>
      </p:sp>
      <p:sp>
        <p:nvSpPr>
          <p:cNvPr id="361" name="Google Shape;361;p36"/>
          <p:cNvSpPr txBox="1"/>
          <p:nvPr/>
        </p:nvSpPr>
        <p:spPr>
          <a:xfrm>
            <a:off x="251520" y="1266654"/>
            <a:ext cx="3971421" cy="1781232"/>
          </a:xfrm>
          <a:prstGeom prst="rect">
            <a:avLst/>
          </a:prstGeom>
          <a:noFill/>
          <a:ln>
            <a:noFill/>
          </a:ln>
        </p:spPr>
        <p:txBody>
          <a:bodyPr spcFirstLastPara="1" wrap="square" lIns="91425" tIns="91425" rIns="91425" bIns="91425" anchor="t" anchorCtr="0">
            <a:noAutofit/>
          </a:bodyPr>
          <a:lstStyle/>
          <a:p>
            <a:pPr marL="0" indent="0">
              <a:buNone/>
            </a:pPr>
            <a:r>
              <a:rPr lang="en-US" sz="1600" dirty="0">
                <a:latin typeface="Inconsolata" charset="0"/>
                <a:ea typeface="Inconsolata" charset="0"/>
              </a:rPr>
              <a:t>The purpose of this system are as follows:</a:t>
            </a:r>
          </a:p>
          <a:p>
            <a:pPr marL="0" indent="0">
              <a:buNone/>
            </a:pPr>
            <a:endParaRPr lang="en-US" altLang="zh-CN" sz="1600" dirty="0">
              <a:latin typeface="Inconsolata" charset="0"/>
              <a:ea typeface="Inconsolata" charset="0"/>
            </a:endParaRPr>
          </a:p>
          <a:p>
            <a:pPr marL="342900">
              <a:buFont typeface="+mj-lt"/>
              <a:buAutoNum type="arabicPeriod"/>
            </a:pPr>
            <a:r>
              <a:rPr lang="en-US" altLang="zh-CN" sz="1600" dirty="0">
                <a:latin typeface="Inconsolata" charset="0"/>
                <a:ea typeface="Inconsolata" charset="0"/>
              </a:rPr>
              <a:t>Provide customers for a way to place an order at a restaurant without needing to leave the comfort of their home.</a:t>
            </a:r>
          </a:p>
          <a:p>
            <a:pPr marL="342900">
              <a:buFont typeface="+mj-lt"/>
              <a:buAutoNum type="arabicPeriod"/>
            </a:pPr>
            <a:endParaRPr lang="en-US" sz="1600" dirty="0">
              <a:latin typeface="Inconsolata" charset="0"/>
              <a:ea typeface="Inconsolata" charset="0"/>
            </a:endParaRPr>
          </a:p>
          <a:p>
            <a:pPr marL="342900">
              <a:buFont typeface="+mj-lt"/>
              <a:buAutoNum type="arabicPeriod"/>
            </a:pPr>
            <a:r>
              <a:rPr lang="en-US" sz="1600" dirty="0">
                <a:latin typeface="Inconsolata" charset="0"/>
                <a:ea typeface="Inconsolata" charset="0"/>
              </a:rPr>
              <a:t>It provides following facilities to</a:t>
            </a:r>
          </a:p>
          <a:p>
            <a:pPr marL="0" indent="0">
              <a:buNone/>
            </a:pPr>
            <a:endParaRPr lang="en-US" sz="1600" dirty="0">
              <a:latin typeface="Inconsolata" charset="0"/>
              <a:ea typeface="Inconsolata" charset="0"/>
            </a:endParaRPr>
          </a:p>
          <a:p>
            <a:pPr marL="0" lvl="0" indent="0" algn="l" rtl="0">
              <a:spcBef>
                <a:spcPts val="0"/>
              </a:spcBef>
              <a:spcAft>
                <a:spcPts val="0"/>
              </a:spcAft>
              <a:buNone/>
            </a:pPr>
            <a:endParaRPr sz="1600" dirty="0">
              <a:solidFill>
                <a:schemeClr val="dk1"/>
              </a:solidFill>
              <a:latin typeface="Inconsolata" charset="0"/>
              <a:ea typeface="Inconsolata" charset="0"/>
              <a:cs typeface="Inconsolata"/>
              <a:sym typeface="Inconsolata"/>
            </a:endParaRPr>
          </a:p>
        </p:txBody>
      </p:sp>
    </p:spTree>
    <p:extLst>
      <p:ext uri="{BB962C8B-B14F-4D97-AF65-F5344CB8AC3E}">
        <p14:creationId xmlns:p14="http://schemas.microsoft.com/office/powerpoint/2010/main" val="26913035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pic>
        <p:nvPicPr>
          <p:cNvPr id="459" name="Google Shape;459;p41"/>
          <p:cNvPicPr preferRelativeResize="0"/>
          <p:nvPr/>
        </p:nvPicPr>
        <p:blipFill rotWithShape="1">
          <a:blip r:embed="rId3">
            <a:alphaModFix/>
          </a:blip>
          <a:srcRect t="28410" b="4457"/>
          <a:stretch/>
        </p:blipFill>
        <p:spPr>
          <a:xfrm>
            <a:off x="4572000" y="545600"/>
            <a:ext cx="4572000" cy="4603997"/>
          </a:xfrm>
          <a:prstGeom prst="rect">
            <a:avLst/>
          </a:prstGeom>
          <a:noFill/>
          <a:ln>
            <a:noFill/>
          </a:ln>
        </p:spPr>
      </p:pic>
      <p:sp>
        <p:nvSpPr>
          <p:cNvPr id="460" name="Google Shape;460;p41"/>
          <p:cNvSpPr/>
          <p:nvPr/>
        </p:nvSpPr>
        <p:spPr>
          <a:xfrm>
            <a:off x="4572000" y="533500"/>
            <a:ext cx="4572000" cy="46041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41"/>
          <p:cNvSpPr/>
          <p:nvPr/>
        </p:nvSpPr>
        <p:spPr>
          <a:xfrm>
            <a:off x="720000" y="1227600"/>
            <a:ext cx="5292000" cy="540000"/>
          </a:xfrm>
          <a:prstGeom prst="rect">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41"/>
          <p:cNvSpPr txBox="1">
            <a:spLocks noGrp="1"/>
          </p:cNvSpPr>
          <p:nvPr>
            <p:ph type="title"/>
          </p:nvPr>
        </p:nvSpPr>
        <p:spPr>
          <a:xfrm>
            <a:off x="720000" y="1224125"/>
            <a:ext cx="5292000" cy="540000"/>
          </a:xfrm>
          <a:prstGeom prst="rect">
            <a:avLst/>
          </a:prstGeom>
        </p:spPr>
        <p:txBody>
          <a:bodyPr spcFirstLastPara="1" wrap="square" lIns="270000" tIns="91425" rIns="91425" bIns="91425" anchor="ctr" anchorCtr="0">
            <a:noAutofit/>
          </a:bodyPr>
          <a:lstStyle/>
          <a:p>
            <a:pPr marL="0" lvl="0" indent="0" algn="l" rtl="0">
              <a:spcBef>
                <a:spcPts val="0"/>
              </a:spcBef>
              <a:spcAft>
                <a:spcPts val="0"/>
              </a:spcAft>
              <a:buNone/>
            </a:pPr>
            <a:r>
              <a:rPr lang="en-GB" dirty="0"/>
              <a:t>TECHNOLOGY USED</a:t>
            </a:r>
            <a:endParaRPr dirty="0"/>
          </a:p>
        </p:txBody>
      </p:sp>
      <p:sp>
        <p:nvSpPr>
          <p:cNvPr id="10" name="Google Shape;463;p41"/>
          <p:cNvSpPr txBox="1">
            <a:spLocks noGrp="1"/>
          </p:cNvSpPr>
          <p:nvPr>
            <p:ph type="subTitle" idx="1"/>
          </p:nvPr>
        </p:nvSpPr>
        <p:spPr>
          <a:xfrm>
            <a:off x="720000" y="2307600"/>
            <a:ext cx="3852000" cy="2208366"/>
          </a:xfrm>
          <a:prstGeom prst="rect">
            <a:avLst/>
          </a:prstGeom>
        </p:spPr>
        <p:txBody>
          <a:bodyPr spcFirstLastPara="1" wrap="square" lIns="91425" tIns="91425" rIns="91425" bIns="91425" anchor="t" anchorCtr="0">
            <a:noAutofit/>
          </a:bodyPr>
          <a:lstStyle/>
          <a:p>
            <a:pPr marL="353135" indent="0" algn="l" eaLnBrk="0">
              <a:lnSpc>
                <a:spcPct val="77000"/>
              </a:lnSpc>
              <a:spcBef>
                <a:spcPts val="2328"/>
              </a:spcBef>
            </a:pPr>
            <a:r>
              <a:rPr lang="en-US" altLang="zh-CN" sz="2000" spc="-60" dirty="0">
                <a:solidFill>
                  <a:srgbClr val="000000"/>
                </a:solidFill>
                <a:latin typeface="Inconsolata" charset="0"/>
                <a:ea typeface="Inconsolata" charset="0"/>
                <a:cs typeface="Arial" pitchFamily="34" charset="0"/>
              </a:rPr>
              <a:t>Language:</a:t>
            </a:r>
            <a:r>
              <a:rPr lang="en-US" altLang="zh-CN" sz="2000" spc="-110" dirty="0">
                <a:latin typeface="Inconsolata" charset="0"/>
                <a:ea typeface="Inconsolata" charset="0"/>
                <a:cs typeface="Arial" pitchFamily="34" charset="0"/>
              </a:rPr>
              <a:t> </a:t>
            </a:r>
            <a:r>
              <a:rPr lang="en-US" altLang="zh-CN" sz="2000" spc="-100" dirty="0">
                <a:solidFill>
                  <a:srgbClr val="000000"/>
                </a:solidFill>
                <a:latin typeface="Inconsolata" charset="0"/>
                <a:ea typeface="Inconsolata" charset="0"/>
                <a:cs typeface="Arial" pitchFamily="34" charset="0"/>
              </a:rPr>
              <a:t>C</a:t>
            </a:r>
            <a:r>
              <a:rPr lang="en-US" altLang="zh-CN" sz="2000" spc="-55" dirty="0">
                <a:latin typeface="Inconsolata" charset="0"/>
                <a:ea typeface="Inconsolata" charset="0"/>
                <a:cs typeface="Arial" pitchFamily="34" charset="0"/>
              </a:rPr>
              <a:t> </a:t>
            </a:r>
            <a:r>
              <a:rPr lang="en-US" altLang="zh-CN" sz="2000" spc="-30" dirty="0">
                <a:solidFill>
                  <a:srgbClr val="000000"/>
                </a:solidFill>
                <a:latin typeface="Inconsolata" charset="0"/>
                <a:ea typeface="Inconsolata" charset="0"/>
                <a:cs typeface="Arial" pitchFamily="34" charset="0"/>
              </a:rPr>
              <a:t>programming</a:t>
            </a:r>
          </a:p>
          <a:p>
            <a:pPr marL="344162" indent="0" algn="l" eaLnBrk="0">
              <a:lnSpc>
                <a:spcPct val="77000"/>
              </a:lnSpc>
              <a:spcBef>
                <a:spcPts val="2312"/>
              </a:spcBef>
            </a:pPr>
            <a:r>
              <a:rPr lang="en-US" altLang="zh-CN" sz="2000" spc="-100" dirty="0">
                <a:solidFill>
                  <a:srgbClr val="000000"/>
                </a:solidFill>
                <a:latin typeface="Inconsolata" charset="0"/>
                <a:ea typeface="Inconsolata" charset="0"/>
                <a:cs typeface="Arial" pitchFamily="34" charset="0"/>
              </a:rPr>
              <a:t>We</a:t>
            </a:r>
            <a:r>
              <a:rPr lang="en-US" altLang="zh-CN" sz="2000" spc="-90" dirty="0">
                <a:latin typeface="Inconsolata" charset="0"/>
                <a:ea typeface="Inconsolata" charset="0"/>
                <a:cs typeface="Arial" pitchFamily="34" charset="0"/>
              </a:rPr>
              <a:t> </a:t>
            </a:r>
            <a:r>
              <a:rPr lang="en-US" altLang="zh-CN" sz="2000" spc="-35" dirty="0">
                <a:solidFill>
                  <a:srgbClr val="000000"/>
                </a:solidFill>
                <a:latin typeface="Inconsolata" charset="0"/>
                <a:ea typeface="Inconsolata" charset="0"/>
                <a:cs typeface="Arial" pitchFamily="34" charset="0"/>
              </a:rPr>
              <a:t>use</a:t>
            </a:r>
            <a:r>
              <a:rPr lang="en-US" altLang="zh-CN" sz="2000" spc="-35" dirty="0">
                <a:latin typeface="Inconsolata" charset="0"/>
                <a:ea typeface="Inconsolata" charset="0"/>
                <a:cs typeface="Arial" pitchFamily="34" charset="0"/>
              </a:rPr>
              <a:t> </a:t>
            </a:r>
            <a:r>
              <a:rPr lang="en-US" altLang="zh-CN" sz="2000" spc="-25" dirty="0">
                <a:solidFill>
                  <a:srgbClr val="000000"/>
                </a:solidFill>
                <a:latin typeface="Inconsolata" charset="0"/>
                <a:ea typeface="Inconsolata" charset="0"/>
                <a:cs typeface="Arial" pitchFamily="34" charset="0"/>
              </a:rPr>
              <a:t>File</a:t>
            </a:r>
            <a:r>
              <a:rPr lang="en-US" altLang="zh-CN" sz="2000" spc="-55" dirty="0">
                <a:latin typeface="Inconsolata" charset="0"/>
                <a:ea typeface="Inconsolata" charset="0"/>
                <a:cs typeface="Arial" pitchFamily="34" charset="0"/>
              </a:rPr>
              <a:t> </a:t>
            </a:r>
            <a:r>
              <a:rPr lang="en-US" altLang="zh-CN" sz="2000" spc="-30" dirty="0">
                <a:solidFill>
                  <a:srgbClr val="000000"/>
                </a:solidFill>
                <a:latin typeface="Inconsolata" charset="0"/>
                <a:ea typeface="Inconsolata" charset="0"/>
                <a:cs typeface="Arial" pitchFamily="34" charset="0"/>
              </a:rPr>
              <a:t>Handling</a:t>
            </a:r>
            <a:r>
              <a:rPr lang="en-US" altLang="zh-CN" sz="2000" spc="-135" dirty="0">
                <a:latin typeface="Inconsolata" charset="0"/>
                <a:ea typeface="Inconsolata" charset="0"/>
                <a:cs typeface="Arial" pitchFamily="34" charset="0"/>
              </a:rPr>
              <a:t> </a:t>
            </a:r>
            <a:r>
              <a:rPr lang="en-US" altLang="zh-CN" sz="2000" dirty="0">
                <a:solidFill>
                  <a:srgbClr val="000000"/>
                </a:solidFill>
                <a:latin typeface="Inconsolata" charset="0"/>
                <a:ea typeface="Inconsolata" charset="0"/>
                <a:cs typeface="Arial" pitchFamily="34" charset="0"/>
              </a:rPr>
              <a:t>to</a:t>
            </a:r>
            <a:r>
              <a:rPr lang="en-US" altLang="zh-CN" sz="2000" spc="-55" dirty="0">
                <a:latin typeface="Inconsolata" charset="0"/>
                <a:ea typeface="Inconsolata" charset="0"/>
                <a:cs typeface="Arial" pitchFamily="34" charset="0"/>
              </a:rPr>
              <a:t> </a:t>
            </a:r>
            <a:r>
              <a:rPr lang="en-US" altLang="zh-CN" sz="2000" dirty="0">
                <a:solidFill>
                  <a:srgbClr val="000000"/>
                </a:solidFill>
                <a:latin typeface="Inconsolata" charset="0"/>
                <a:ea typeface="Inconsolata" charset="0"/>
                <a:cs typeface="Arial" pitchFamily="34" charset="0"/>
              </a:rPr>
              <a:t>store</a:t>
            </a:r>
            <a:r>
              <a:rPr lang="en-US" altLang="zh-CN" sz="2000" spc="-115" dirty="0">
                <a:latin typeface="Inconsolata" charset="0"/>
                <a:ea typeface="Inconsolata" charset="0"/>
                <a:cs typeface="Arial" pitchFamily="34" charset="0"/>
              </a:rPr>
              <a:t> </a:t>
            </a:r>
            <a:r>
              <a:rPr lang="en-US" altLang="zh-CN" sz="2000" dirty="0">
                <a:solidFill>
                  <a:srgbClr val="000000"/>
                </a:solidFill>
                <a:latin typeface="Inconsolata" charset="0"/>
                <a:ea typeface="Inconsolata" charset="0"/>
                <a:cs typeface="Arial" pitchFamily="34" charset="0"/>
              </a:rPr>
              <a:t>all</a:t>
            </a:r>
            <a:r>
              <a:rPr lang="en-US" altLang="zh-CN" sz="2000" spc="-75" dirty="0">
                <a:latin typeface="Inconsolata" charset="0"/>
                <a:ea typeface="Inconsolata" charset="0"/>
                <a:cs typeface="Arial" pitchFamily="34" charset="0"/>
              </a:rPr>
              <a:t> </a:t>
            </a:r>
            <a:r>
              <a:rPr lang="en-US" altLang="zh-CN" sz="2000" dirty="0">
                <a:solidFill>
                  <a:srgbClr val="000000"/>
                </a:solidFill>
                <a:latin typeface="Inconsolata" charset="0"/>
                <a:ea typeface="Inconsolata" charset="0"/>
                <a:cs typeface="Arial" pitchFamily="34" charset="0"/>
              </a:rPr>
              <a:t>the</a:t>
            </a:r>
            <a:r>
              <a:rPr lang="en-US" altLang="zh-CN" sz="2000" spc="-40" dirty="0">
                <a:latin typeface="Inconsolata" charset="0"/>
                <a:ea typeface="Inconsolata" charset="0"/>
                <a:cs typeface="Arial" pitchFamily="34" charset="0"/>
              </a:rPr>
              <a:t> </a:t>
            </a:r>
            <a:r>
              <a:rPr lang="en-US" altLang="zh-CN" sz="2000" dirty="0">
                <a:solidFill>
                  <a:srgbClr val="000000"/>
                </a:solidFill>
                <a:latin typeface="Inconsolata" charset="0"/>
                <a:ea typeface="Inconsolata" charset="0"/>
                <a:cs typeface="Arial" pitchFamily="34" charset="0"/>
              </a:rPr>
              <a:t>data</a:t>
            </a:r>
            <a:r>
              <a:rPr lang="en-US" altLang="zh-CN" sz="2000" spc="-50" dirty="0">
                <a:latin typeface="Inconsolata" charset="0"/>
                <a:ea typeface="Inconsolata" charset="0"/>
                <a:cs typeface="Arial" pitchFamily="34" charset="0"/>
              </a:rPr>
              <a:t> </a:t>
            </a:r>
            <a:r>
              <a:rPr lang="en-US" altLang="zh-CN" sz="2000" spc="-20" dirty="0">
                <a:solidFill>
                  <a:srgbClr val="000000"/>
                </a:solidFill>
                <a:latin typeface="Inconsolata" charset="0"/>
                <a:ea typeface="Inconsolata" charset="0"/>
                <a:cs typeface="Arial" pitchFamily="34" charset="0"/>
              </a:rPr>
              <a:t>permanently</a:t>
            </a:r>
            <a:r>
              <a:rPr lang="en-US" altLang="zh-CN" sz="2000" spc="-145" dirty="0">
                <a:latin typeface="Inconsolata" charset="0"/>
                <a:ea typeface="Inconsolata" charset="0"/>
                <a:cs typeface="Arial" pitchFamily="34" charset="0"/>
              </a:rPr>
              <a:t> </a:t>
            </a:r>
            <a:r>
              <a:rPr lang="en-US" altLang="zh-CN" sz="2000" spc="-25" dirty="0">
                <a:solidFill>
                  <a:srgbClr val="000000"/>
                </a:solidFill>
                <a:latin typeface="Inconsolata" charset="0"/>
                <a:ea typeface="Inconsolata" charset="0"/>
                <a:cs typeface="Arial" pitchFamily="34" charset="0"/>
              </a:rPr>
              <a:t>even</a:t>
            </a:r>
            <a:r>
              <a:rPr lang="en-US" altLang="zh-CN" sz="2000" spc="-60" dirty="0">
                <a:latin typeface="Inconsolata" charset="0"/>
                <a:ea typeface="Inconsolata" charset="0"/>
                <a:cs typeface="Arial" pitchFamily="34" charset="0"/>
              </a:rPr>
              <a:t> </a:t>
            </a:r>
            <a:r>
              <a:rPr lang="en-US" altLang="zh-CN" sz="2000" dirty="0">
                <a:solidFill>
                  <a:srgbClr val="000000"/>
                </a:solidFill>
                <a:latin typeface="Inconsolata" charset="0"/>
                <a:ea typeface="Inconsolata" charset="0"/>
                <a:cs typeface="Arial" pitchFamily="34" charset="0"/>
              </a:rPr>
              <a:t>if</a:t>
            </a:r>
            <a:r>
              <a:rPr lang="en-US" altLang="zh-CN" sz="2000" spc="-75" dirty="0">
                <a:latin typeface="Inconsolata" charset="0"/>
                <a:ea typeface="Inconsolata" charset="0"/>
                <a:cs typeface="Arial" pitchFamily="34" charset="0"/>
              </a:rPr>
              <a:t> </a:t>
            </a:r>
            <a:r>
              <a:rPr lang="en-US" altLang="zh-CN" sz="2000" dirty="0">
                <a:solidFill>
                  <a:srgbClr val="000000"/>
                </a:solidFill>
                <a:latin typeface="Inconsolata" charset="0"/>
                <a:ea typeface="Inconsolata" charset="0"/>
                <a:cs typeface="Arial" pitchFamily="34" charset="0"/>
              </a:rPr>
              <a:t>the</a:t>
            </a:r>
            <a:r>
              <a:rPr lang="en-US" altLang="zh-CN" sz="2000" spc="5" dirty="0">
                <a:latin typeface="Inconsolata" charset="0"/>
                <a:ea typeface="Inconsolata" charset="0"/>
                <a:cs typeface="Arial" pitchFamily="34" charset="0"/>
              </a:rPr>
              <a:t> </a:t>
            </a:r>
            <a:r>
              <a:rPr lang="en-US" altLang="zh-CN" sz="2000" spc="-30" dirty="0">
                <a:solidFill>
                  <a:srgbClr val="000000"/>
                </a:solidFill>
                <a:latin typeface="Inconsolata" charset="0"/>
                <a:ea typeface="Inconsolata" charset="0"/>
                <a:cs typeface="Arial" pitchFamily="34" charset="0"/>
              </a:rPr>
              <a:t>program</a:t>
            </a:r>
            <a:r>
              <a:rPr lang="en-US" altLang="zh-CN" sz="2000" spc="-115" dirty="0">
                <a:latin typeface="Inconsolata" charset="0"/>
                <a:ea typeface="Inconsolata" charset="0"/>
                <a:cs typeface="Arial" pitchFamily="34" charset="0"/>
              </a:rPr>
              <a:t> </a:t>
            </a:r>
            <a:r>
              <a:rPr lang="en-US" altLang="zh-CN" sz="2000" spc="-10" dirty="0">
                <a:solidFill>
                  <a:srgbClr val="000000"/>
                </a:solidFill>
                <a:latin typeface="Inconsolata" charset="0"/>
                <a:ea typeface="Inconsolata" charset="0"/>
                <a:cs typeface="Arial" pitchFamily="34" charset="0"/>
              </a:rPr>
              <a:t>terminates.</a:t>
            </a:r>
          </a:p>
        </p:txBody>
      </p:sp>
      <p:pic>
        <p:nvPicPr>
          <p:cNvPr id="4098" name="Picture 2" descr="C - C Programming Language Logo Clipart - Full Size Clipart (#3965857) -  PinClipar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72201" y="2151474"/>
            <a:ext cx="936104" cy="108860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pic>
        <p:nvPicPr>
          <p:cNvPr id="13" name="Picture 4" descr="Settings Gears Options - Free vector graphic on Pixabay"/>
          <p:cNvPicPr>
            <a:picLocks noChangeAspect="1" noChangeArrowheads="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572000" y="195486"/>
            <a:ext cx="4176464" cy="4156887"/>
          </a:xfrm>
          <a:prstGeom prst="rect">
            <a:avLst/>
          </a:prstGeom>
          <a:noFill/>
          <a:extLst>
            <a:ext uri="{909E8E84-426E-40DD-AFC4-6F175D3DCCD1}">
              <a14:hiddenFill xmlns:a14="http://schemas.microsoft.com/office/drawing/2010/main">
                <a:solidFill>
                  <a:srgbClr val="FFFFFF"/>
                </a:solidFill>
              </a14:hiddenFill>
            </a:ext>
          </a:extLst>
        </p:spPr>
      </p:pic>
      <p:sp>
        <p:nvSpPr>
          <p:cNvPr id="476" name="Google Shape;476;p42"/>
          <p:cNvSpPr txBox="1">
            <a:spLocks noGrp="1"/>
          </p:cNvSpPr>
          <p:nvPr>
            <p:ph type="title"/>
          </p:nvPr>
        </p:nvSpPr>
        <p:spPr>
          <a:xfrm>
            <a:off x="0" y="1097278"/>
            <a:ext cx="9144000" cy="248258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8000" dirty="0"/>
              <a:t>FUNCTIONALITY</a:t>
            </a:r>
            <a:endParaRPr sz="8000" dirty="0"/>
          </a:p>
        </p:txBody>
      </p:sp>
    </p:spTree>
    <p:extLst>
      <p:ext uri="{BB962C8B-B14F-4D97-AF65-F5344CB8AC3E}">
        <p14:creationId xmlns:p14="http://schemas.microsoft.com/office/powerpoint/2010/main" val="35195007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33"/>
          <p:cNvSpPr/>
          <p:nvPr/>
        </p:nvSpPr>
        <p:spPr>
          <a:xfrm>
            <a:off x="3563888" y="1131590"/>
            <a:ext cx="5392800" cy="3600000"/>
          </a:xfrm>
          <a:prstGeom prst="rect">
            <a:avLst/>
          </a:prstGeom>
          <a:solidFill>
            <a:schemeClr val="dk2"/>
          </a:solidFill>
          <a:ln w="2857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3"/>
          <p:cNvSpPr txBox="1">
            <a:spLocks noGrp="1"/>
          </p:cNvSpPr>
          <p:nvPr>
            <p:ph type="subTitle" idx="2"/>
          </p:nvPr>
        </p:nvSpPr>
        <p:spPr>
          <a:xfrm>
            <a:off x="179512" y="2601328"/>
            <a:ext cx="2866466" cy="1914638"/>
          </a:xfrm>
          <a:prstGeom prst="rect">
            <a:avLst/>
          </a:prstGeom>
        </p:spPr>
        <p:txBody>
          <a:bodyPr spcFirstLastPara="1" wrap="square" lIns="91425" tIns="91425" rIns="91425" bIns="91425" anchor="t" anchorCtr="0">
            <a:noAutofit/>
          </a:bodyPr>
          <a:lstStyle/>
          <a:p>
            <a:pPr marL="0" lvl="0" indent="0" algn="just"/>
            <a:r>
              <a:rPr lang="en-US" altLang="zh-CN" sz="1400" dirty="0">
                <a:solidFill>
                  <a:schemeClr val="tx1"/>
                </a:solidFill>
              </a:rPr>
              <a:t>This is the main interface of our system where it shows the name of our food delivery. It also shows the time and date to aware the customer what time they access the system.</a:t>
            </a:r>
            <a:endParaRPr sz="1400" dirty="0">
              <a:solidFill>
                <a:schemeClr val="tx1"/>
              </a:solidFill>
            </a:endParaRPr>
          </a:p>
        </p:txBody>
      </p:sp>
      <p:grpSp>
        <p:nvGrpSpPr>
          <p:cNvPr id="14" name="Google Shape;394;p37"/>
          <p:cNvGrpSpPr/>
          <p:nvPr/>
        </p:nvGrpSpPr>
        <p:grpSpPr>
          <a:xfrm>
            <a:off x="179512" y="1995566"/>
            <a:ext cx="2952328" cy="2520000"/>
            <a:chOff x="720000" y="1223325"/>
            <a:chExt cx="1692000" cy="1624200"/>
          </a:xfrm>
        </p:grpSpPr>
        <p:sp>
          <p:nvSpPr>
            <p:cNvPr id="15" name="Google Shape;395;p37"/>
            <p:cNvSpPr/>
            <p:nvPr/>
          </p:nvSpPr>
          <p:spPr>
            <a:xfrm>
              <a:off x="720000" y="1223325"/>
              <a:ext cx="1692000" cy="16242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96;p37"/>
            <p:cNvSpPr/>
            <p:nvPr/>
          </p:nvSpPr>
          <p:spPr>
            <a:xfrm>
              <a:off x="720000" y="1223325"/>
              <a:ext cx="1692000" cy="2520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97;p37"/>
            <p:cNvSpPr/>
            <p:nvPr/>
          </p:nvSpPr>
          <p:spPr>
            <a:xfrm>
              <a:off x="720000" y="1223325"/>
              <a:ext cx="252000" cy="252000"/>
            </a:xfrm>
            <a:prstGeom prst="rect">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98;p37"/>
            <p:cNvSpPr/>
            <p:nvPr/>
          </p:nvSpPr>
          <p:spPr>
            <a:xfrm>
              <a:off x="772200" y="1275525"/>
              <a:ext cx="147600" cy="147600"/>
            </a:xfrm>
            <a:prstGeom prst="mathMultiply">
              <a:avLst>
                <a:gd name="adj1" fmla="val 23520"/>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 name="Google Shape;292;p32"/>
          <p:cNvSpPr/>
          <p:nvPr/>
        </p:nvSpPr>
        <p:spPr>
          <a:xfrm>
            <a:off x="219956" y="1167654"/>
            <a:ext cx="2871440" cy="540000"/>
          </a:xfrm>
          <a:prstGeom prst="rect">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Title 4"/>
          <p:cNvSpPr>
            <a:spLocks noGrp="1"/>
          </p:cNvSpPr>
          <p:nvPr>
            <p:ph type="title" idx="4294967295"/>
          </p:nvPr>
        </p:nvSpPr>
        <p:spPr>
          <a:xfrm>
            <a:off x="238847" y="1167654"/>
            <a:ext cx="2852549" cy="540000"/>
          </a:xfrm>
        </p:spPr>
        <p:txBody>
          <a:bodyPr/>
          <a:lstStyle/>
          <a:p>
            <a:pPr algn="ctr"/>
            <a:r>
              <a:rPr lang="en-US" sz="2200" dirty="0">
                <a:solidFill>
                  <a:schemeClr val="bg1"/>
                </a:solidFill>
              </a:rPr>
              <a:t>Main</a:t>
            </a:r>
            <a:r>
              <a:rPr lang="en-US" sz="2200" baseline="0" dirty="0">
                <a:solidFill>
                  <a:schemeClr val="bg1"/>
                </a:solidFill>
              </a:rPr>
              <a:t> Interface</a:t>
            </a:r>
            <a:endParaRPr lang="en-PH" sz="2200" dirty="0">
              <a:solidFill>
                <a:schemeClr val="bg1"/>
              </a:solidFill>
            </a:endParaRPr>
          </a:p>
        </p:txBody>
      </p:sp>
      <p:pic>
        <p:nvPicPr>
          <p:cNvPr id="2" name="Picture 1">
            <a:extLst>
              <a:ext uri="{FF2B5EF4-FFF2-40B4-BE49-F238E27FC236}">
                <a16:creationId xmlns:a16="http://schemas.microsoft.com/office/drawing/2014/main" xmlns="" id="{342661EF-50E6-4EC3-805D-152647E6C425}"/>
              </a:ext>
            </a:extLst>
          </p:cNvPr>
          <p:cNvPicPr>
            <a:picLocks noChangeAspect="1"/>
          </p:cNvPicPr>
          <p:nvPr/>
        </p:nvPicPr>
        <p:blipFill>
          <a:blip r:embed="rId3"/>
          <a:stretch>
            <a:fillRect/>
          </a:stretch>
        </p:blipFill>
        <p:spPr>
          <a:xfrm>
            <a:off x="3317774" y="801328"/>
            <a:ext cx="5502698" cy="3714238"/>
          </a:xfrm>
          <a:prstGeom prst="rect">
            <a:avLst/>
          </a:prstGeom>
        </p:spPr>
      </p:pic>
    </p:spTree>
    <p:extLst>
      <p:ext uri="{BB962C8B-B14F-4D97-AF65-F5344CB8AC3E}">
        <p14:creationId xmlns:p14="http://schemas.microsoft.com/office/powerpoint/2010/main" val="3312094969"/>
      </p:ext>
    </p:extLst>
  </p:cSld>
  <p:clrMapOvr>
    <a:masterClrMapping/>
  </p:clrMapOvr>
</p:sld>
</file>

<file path=ppt/theme/theme1.xml><?xml version="1.0" encoding="utf-8"?>
<a:theme xmlns:a="http://schemas.openxmlformats.org/drawingml/2006/main" name="Craft-Maker Portfolio by Slidesgo">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506</TotalTime>
  <Words>2056</Words>
  <Application>Microsoft Office PowerPoint</Application>
  <PresentationFormat>On-screen Show (16:9)</PresentationFormat>
  <Paragraphs>230</Paragraphs>
  <Slides>49</Slides>
  <Notes>49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49</vt:i4>
      </vt:variant>
    </vt:vector>
  </HeadingPairs>
  <TitlesOfParts>
    <vt:vector size="57" baseType="lpstr">
      <vt:lpstr>Wingdings</vt:lpstr>
      <vt:lpstr>Roboto Mono</vt:lpstr>
      <vt:lpstr>Open Sans</vt:lpstr>
      <vt:lpstr>Arial</vt:lpstr>
      <vt:lpstr>Inconsolata</vt:lpstr>
      <vt:lpstr>Roboto</vt:lpstr>
      <vt:lpstr>Poppins</vt:lpstr>
      <vt:lpstr>Craft-Maker Portfolio by Slidesgo</vt:lpstr>
      <vt:lpstr>DIG IT DINER</vt:lpstr>
      <vt:lpstr>TABLE OF CONTENTS</vt:lpstr>
      <vt:lpstr>ABSTRACT</vt:lpstr>
      <vt:lpstr>PURPOSE</vt:lpstr>
      <vt:lpstr>PURPOSE</vt:lpstr>
      <vt:lpstr>PURPOSE</vt:lpstr>
      <vt:lpstr>TECHNOLOGY USED</vt:lpstr>
      <vt:lpstr>FUNCTIONALITY</vt:lpstr>
      <vt:lpstr>Main Interface</vt:lpstr>
      <vt:lpstr>Main Menu Section</vt:lpstr>
      <vt:lpstr>About Section</vt:lpstr>
      <vt:lpstr>Exit Section</vt:lpstr>
      <vt:lpstr>STAFF SECTION</vt:lpstr>
      <vt:lpstr>Insert Flash drive</vt:lpstr>
      <vt:lpstr>Admin Login</vt:lpstr>
      <vt:lpstr>Menu Section</vt:lpstr>
      <vt:lpstr>Restaurants Section</vt:lpstr>
      <vt:lpstr>Food Menu</vt:lpstr>
      <vt:lpstr>Restaurant Food Menu- Add Product</vt:lpstr>
      <vt:lpstr>Adding the Product Successfully</vt:lpstr>
      <vt:lpstr>Restaurant Food menu- Delete Product</vt:lpstr>
      <vt:lpstr>Delete the Product Successfully</vt:lpstr>
      <vt:lpstr>Restaurant Food menu- Change of Price</vt:lpstr>
      <vt:lpstr>Change Price of the Product Successfully</vt:lpstr>
      <vt:lpstr>Restaurant Food menu- Back to menu</vt:lpstr>
      <vt:lpstr>Independent Food Ordering Shop</vt:lpstr>
      <vt:lpstr>Delivery Employee</vt:lpstr>
      <vt:lpstr>Delivery Employee- Add New Employee</vt:lpstr>
      <vt:lpstr>Delivery Employee- Search employee</vt:lpstr>
      <vt:lpstr>Delivery Employee- Delete employee</vt:lpstr>
      <vt:lpstr>Delivery Employee- Back to menu</vt:lpstr>
      <vt:lpstr>Current Order</vt:lpstr>
      <vt:lpstr>CUSTOMER SECTION</vt:lpstr>
      <vt:lpstr>Interface</vt:lpstr>
      <vt:lpstr>Registration</vt:lpstr>
      <vt:lpstr>Login</vt:lpstr>
      <vt:lpstr>Successful</vt:lpstr>
      <vt:lpstr>Pick Restaurant</vt:lpstr>
      <vt:lpstr>Choose Your Order</vt:lpstr>
      <vt:lpstr>Add Order</vt:lpstr>
      <vt:lpstr>Remove Order</vt:lpstr>
      <vt:lpstr>Change Quantity of Order</vt:lpstr>
      <vt:lpstr>View Order</vt:lpstr>
      <vt:lpstr>Confirm Your Order</vt:lpstr>
      <vt:lpstr>Payment Method</vt:lpstr>
      <vt:lpstr>Cash Payment</vt:lpstr>
      <vt:lpstr>Credit Card  Payment</vt:lpstr>
      <vt:lpstr>FOOD DELIVERY SYSTEM</vt:lpstr>
      <vt:lpstr>-END-</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CRAFT-MAKER PORTFOLIO</dc:title>
  <dc:creator>Jenzeth_adonis</dc:creator>
  <cp:lastModifiedBy>Christian Coladilla</cp:lastModifiedBy>
  <cp:revision>57</cp:revision>
  <dcterms:modified xsi:type="dcterms:W3CDTF">2021-01-22T01:03:51Z</dcterms:modified>
</cp:coreProperties>
</file>