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0" r:id="rId4"/>
    <p:sldId id="262" r:id="rId5"/>
    <p:sldId id="261" r:id="rId6"/>
    <p:sldId id="263" r:id="rId7"/>
    <p:sldId id="265" r:id="rId8"/>
    <p:sldId id="264" r:id="rId9"/>
    <p:sldId id="267" r:id="rId10"/>
    <p:sldId id="266" r:id="rId11"/>
    <p:sldId id="25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1FDF-3752-4FF0-8BA4-D2DB8DE6B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7E341A-4744-4BA3-8ED0-6DA944FCC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A51F27-5304-4DAB-AD36-179E5932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B69-E3AE-44C5-A027-DFEFDBC6DD80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101000-B7D0-4272-AA19-B774F271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0A4A8F-4656-4F64-BCC1-83195E28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0D37-F6B9-4410-B2EE-6F6536A6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17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FFFC5-A07B-45F8-8AD4-3A943B8ED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8DA003-7FF7-40E9-A919-639FEFEA7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F48912-40A4-4DB1-80FB-80ED6647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B69-E3AE-44C5-A027-DFEFDBC6DD80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866760-74D5-49A2-A108-20B4DE30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20F402-F37E-4C6A-896F-D4451F9A1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0D37-F6B9-4410-B2EE-6F6536A6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48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A4622C0-798E-4D5F-8BF2-57DE58A45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01D4B7-303C-482C-ABBF-E63A95F70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661375-7F68-4515-95B7-28BDA4CA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B69-E3AE-44C5-A027-DFEFDBC6DD80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5A3E42-8D42-4A61-9EBA-235135FF7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6AFFC1-3BAF-46B0-8FB2-CAE0F067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0D37-F6B9-4410-B2EE-6F6536A6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93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742A9E-49C4-4192-B791-88BC1E17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94CA2F-9288-4FC5-90C2-8A3B2384D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0234D6-F472-4C0D-9573-8AEA74E3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B69-E3AE-44C5-A027-DFEFDBC6DD80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07EFA6-C6C8-4FFD-BC62-C18A4673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86C483-9153-440F-B552-E5C66AF1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0D37-F6B9-4410-B2EE-6F6536A6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1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71A9E-1FBE-4A45-BB54-E03FFE9BC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0026F6-4198-4AB5-AE51-76340AB62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AA86BE-DDDE-4C83-BA74-A1F495CD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B69-E3AE-44C5-A027-DFEFDBC6DD80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4887AD-31BD-417A-9479-1B6BB405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7361E5-B11D-4D3D-97C9-B280C4FF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0D37-F6B9-4410-B2EE-6F6536A6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71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DDB02-BF69-412C-B3B2-B8787130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292F0B-E9DD-4548-82D6-B3A77933F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0919BF-6968-4A28-8938-71A6C0B5F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300F12-F742-4F6E-A5B8-FBF412D19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B69-E3AE-44C5-A027-DFEFDBC6DD80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A94110-9923-4454-B043-C3AAD092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6ADB47-F015-43C0-BDB8-F678E091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0D37-F6B9-4410-B2EE-6F6536A6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88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1E9C78-A0A5-4CCC-A9E3-3C911547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02EA99-0CA9-40DD-A314-31DDFEA59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7332A5-224E-49F5-8B11-FA24D6862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A312E0-B095-4B38-A90B-4E05669D8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78041E-B143-43B0-86BB-E212D262B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869FB8E-512D-4AF5-A262-E6F67835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B69-E3AE-44C5-A027-DFEFDBC6DD80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4405168-9011-48AB-8271-F4761EE3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A75A3F3-AF99-4A04-A514-3660D10A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0D37-F6B9-4410-B2EE-6F6536A6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26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B0CF8E-2C32-4004-BE2C-BE4A12DD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9DE9586-7713-4E98-A60E-B78A7F9C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B69-E3AE-44C5-A027-DFEFDBC6DD80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3F8B8B-F636-45E4-8B6F-8871EDC96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A980B38-22EF-43D3-8AC1-5DBF311D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0D37-F6B9-4410-B2EE-6F6536A6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547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1BE4BA9-8CF3-421F-AFEC-D0924E03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B69-E3AE-44C5-A027-DFEFDBC6DD80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C82DD81-131D-497C-8800-2C81D58B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356343-7459-40E7-AF11-FF8A0C0CD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0D37-F6B9-4410-B2EE-6F6536A6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56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7E377C-705A-4D63-8035-3635B69D4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386397-F8EA-4C1B-9184-E9191D3F2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98A77A-0C53-4F2B-891E-A5D027603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B3743D-4C66-4EB8-8E44-5CBC8C12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B69-E3AE-44C5-A027-DFEFDBC6DD80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4B4835-026A-4694-8AC6-ADA7C00A0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C3D87D-E1D3-4A13-828B-7951D71A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0D37-F6B9-4410-B2EE-6F6536A6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48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A909CF-9FF8-4005-9FA9-C78CB2D9F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7FE0C07-F92F-49A8-8990-FB06EA49E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2B8DFEA-CC34-4602-BC89-49CFE2933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077D0E-F43A-4C01-9D7A-F4FAC33DA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B69-E3AE-44C5-A027-DFEFDBC6DD80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2D1D41-6F70-402B-83B8-FE3AE83BF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D05613-3764-4D58-8A4A-3EABF269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0D37-F6B9-4410-B2EE-6F6536A6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33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954D92-E3FE-4461-B006-0310C4B57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7E839F-2189-490A-B57A-1A7ABDEBD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025529-F0B8-47BC-BB0B-0039060F9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9DB69-E3AE-44C5-A027-DFEFDBC6DD80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9A181C-73EE-473B-AFD9-C6E365CED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BE062F-77F0-4F62-B1DE-12D10DB4C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20D37-F6B9-4410-B2EE-6F6536A6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07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28D339-4DDD-404E-885B-F634C6E38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2615" y="2507735"/>
            <a:ext cx="9206753" cy="654423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6DBD36-4D72-4C92-9045-56E19BE3D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43" y="3289961"/>
            <a:ext cx="9671096" cy="535867"/>
          </a:xfrm>
        </p:spPr>
        <p:txBody>
          <a:bodyPr>
            <a:no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«Разработка приложения чтения/записи XML и JSON-файлов»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8169C29B-FDB3-4D07-AFF8-771CBD9DE60F}"/>
              </a:ext>
            </a:extLst>
          </p:cNvPr>
          <p:cNvSpPr txBox="1">
            <a:spLocks/>
          </p:cNvSpPr>
          <p:nvPr/>
        </p:nvSpPr>
        <p:spPr>
          <a:xfrm>
            <a:off x="7992028" y="4153906"/>
            <a:ext cx="3792070" cy="1874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3 курса, группы ИСп21-1 Пугачёв Игорь Сергеевич</a:t>
            </a:r>
          </a:p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Большакова-Стрекалова Анна Викторовна, преподаватель ГБУ КО ПОО «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КИТиС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CF5CC67-4002-429E-8595-A99F70E6F162}"/>
              </a:ext>
            </a:extLst>
          </p:cNvPr>
          <p:cNvSpPr txBox="1">
            <a:spLocks/>
          </p:cNvSpPr>
          <p:nvPr/>
        </p:nvSpPr>
        <p:spPr>
          <a:xfrm>
            <a:off x="4199958" y="6028395"/>
            <a:ext cx="3792070" cy="665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Калининград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845A9DDA-A365-4237-A344-CB5EF724C1AB}"/>
              </a:ext>
            </a:extLst>
          </p:cNvPr>
          <p:cNvSpPr txBox="1"/>
          <p:nvPr/>
        </p:nvSpPr>
        <p:spPr>
          <a:xfrm>
            <a:off x="2577538" y="305168"/>
            <a:ext cx="70369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НАУКИ РОССИЙСКОЙ ФЕДЕРАЦИИ</a:t>
            </a:r>
          </a:p>
          <a:p>
            <a:pPr algn="ct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БЮДЖЕТНОЕ УЧРЕЖДЕНИЕ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КАЛИНИНГРАДСКОЙ ОБЛАСТИ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ПРОФЕССИОНАЛЬНАЯ ОБРАЗОВАТЕЛЬНАЯ ОРГАНИЗАЦИЯ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«КОЛЛЕДЖ ИНФОРМАЦИОННЫХТЕХНОЛОГИЙ И СТРОИТЕЛЬСТВА»</a:t>
            </a:r>
          </a:p>
        </p:txBody>
      </p:sp>
    </p:spTree>
    <p:extLst>
      <p:ext uri="{BB962C8B-B14F-4D97-AF65-F5344CB8AC3E}">
        <p14:creationId xmlns:p14="http://schemas.microsoft.com/office/powerpoint/2010/main" val="3841576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93D31-1AFC-4FAF-AB8B-A0D44FA9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приложения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AFFFBDD-C574-46C6-B9D4-CD924B631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94" y="1817555"/>
            <a:ext cx="5256319" cy="351311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18F6C21-5E93-429E-8F1C-F0181AFEF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482" y="2937770"/>
            <a:ext cx="5256318" cy="351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95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93D31-1AFC-4FAF-AB8B-A0D44FA9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312F2A-85C9-4370-BCB8-B4C90785D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766" y="2264896"/>
            <a:ext cx="9120468" cy="3311151"/>
          </a:xfrm>
        </p:spPr>
        <p:txBody>
          <a:bodyPr>
            <a:normAutofit/>
          </a:bodyPr>
          <a:lstStyle/>
          <a:p>
            <a:pPr marL="0" indent="447675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данной курсовой работы было разработано приложение 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Xml-Json RW Utility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для чтения и записи файлов в форматах XML и JSON, что позволило более глубоко ознакомиться с особенностями работы с данными форматами. Разработанное приложение успешно справляется с задачей чтения и записи простых файлов, что делает его полезным инструментом для работы с данными в указанных форматах.</a:t>
            </a:r>
          </a:p>
        </p:txBody>
      </p:sp>
    </p:spTree>
    <p:extLst>
      <p:ext uri="{BB962C8B-B14F-4D97-AF65-F5344CB8AC3E}">
        <p14:creationId xmlns:p14="http://schemas.microsoft.com/office/powerpoint/2010/main" val="337791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93D31-1AFC-4FAF-AB8B-A0D44FA96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632"/>
            <a:ext cx="10515600" cy="828408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312F2A-85C9-4370-BCB8-B4C90785D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419" y="2544082"/>
            <a:ext cx="9353161" cy="2432610"/>
          </a:xfrm>
        </p:spPr>
        <p:txBody>
          <a:bodyPr>
            <a:normAutofit/>
          </a:bodyPr>
          <a:lstStyle/>
          <a:p>
            <a:pPr marL="0" indent="447675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наше время работа с файлами форматов XML и JSON является одной из ключевых задач в разработке программного обеспечения. Файлы в этих форматах широко используются для обмена данными между приложениями, хранения информации и конфигураций, а также для обеспечения функциональной совместимости различных систем.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175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93D31-1AFC-4FAF-AB8B-A0D44FA9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312F2A-85C9-4370-BCB8-B4C90785D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0858"/>
            <a:ext cx="10515600" cy="786946"/>
          </a:xfrm>
        </p:spPr>
        <p:txBody>
          <a:bodyPr>
            <a:normAutofit/>
          </a:bodyPr>
          <a:lstStyle/>
          <a:p>
            <a:pPr marL="0" indent="447675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написание настольного приложения под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Windows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для просмотра и редактирования информации, содержащейся в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XML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JSON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файлах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CBD6AF20-35EE-46A9-ADBD-A7673352107A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9739605" cy="2234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47675" algn="just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:</a:t>
            </a:r>
          </a:p>
          <a:p>
            <a:pPr marL="0" indent="447675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Ознакомление с требованиями </a:t>
            </a:r>
          </a:p>
          <a:p>
            <a:pPr marL="0" indent="447675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приложения</a:t>
            </a:r>
          </a:p>
          <a:p>
            <a:pPr marL="0" indent="447675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приложения</a:t>
            </a:r>
          </a:p>
          <a:p>
            <a:pPr marL="0" indent="447675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приложения </a:t>
            </a:r>
          </a:p>
        </p:txBody>
      </p:sp>
    </p:spTree>
    <p:extLst>
      <p:ext uri="{BB962C8B-B14F-4D97-AF65-F5344CB8AC3E}">
        <p14:creationId xmlns:p14="http://schemas.microsoft.com/office/powerpoint/2010/main" val="148464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93D31-1AFC-4FAF-AB8B-A0D44FA9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 приложения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670CB81-FF03-44A2-B008-85E1DC0135A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88" y="2623089"/>
            <a:ext cx="2431208" cy="20150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E5FE6C8-4DD0-4742-BD77-FF5B85D868A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798" y="1886070"/>
            <a:ext cx="2036792" cy="20150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72C953E-125A-4136-A416-E2625AB1FD19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196" y="3630614"/>
            <a:ext cx="2431208" cy="2015050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C313A22F-C0D0-486E-BF5A-49D96F339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4588" y="4010575"/>
            <a:ext cx="2119212" cy="4323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Sublime Text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A3BF1289-F4A3-445E-BDE2-2E3418A38515}"/>
              </a:ext>
            </a:extLst>
          </p:cNvPr>
          <p:cNvSpPr txBox="1">
            <a:spLocks/>
          </p:cNvSpPr>
          <p:nvPr/>
        </p:nvSpPr>
        <p:spPr>
          <a:xfrm>
            <a:off x="6222841" y="5727847"/>
            <a:ext cx="2275210" cy="432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8187B641-D49B-41DE-857C-A7170EF6DBBF}"/>
              </a:ext>
            </a:extLst>
          </p:cNvPr>
          <p:cNvSpPr txBox="1">
            <a:spLocks/>
          </p:cNvSpPr>
          <p:nvPr/>
        </p:nvSpPr>
        <p:spPr>
          <a:xfrm>
            <a:off x="1493386" y="4790602"/>
            <a:ext cx="2119212" cy="432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Notepad++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39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93D31-1AFC-4FAF-AB8B-A0D44FA9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</a:p>
        </p:txBody>
      </p:sp>
      <p:pic>
        <p:nvPicPr>
          <p:cNvPr id="6" name="Рисунок 5" descr="C# | Викии Вики | Fandom">
            <a:extLst>
              <a:ext uri="{FF2B5EF4-FFF2-40B4-BE49-F238E27FC236}">
                <a16:creationId xmlns:a16="http://schemas.microsoft.com/office/drawing/2014/main" id="{4BDDFE9D-6045-4927-AA6D-F544F1D6951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625" y="2099387"/>
            <a:ext cx="1819761" cy="1830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Microsoft Visual Studio — Википедия">
            <a:extLst>
              <a:ext uri="{FF2B5EF4-FFF2-40B4-BE49-F238E27FC236}">
                <a16:creationId xmlns:a16="http://schemas.microsoft.com/office/drawing/2014/main" id="{392E024C-6874-4C2E-903C-36227C01165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643" y="4004678"/>
            <a:ext cx="1975952" cy="1913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Разработка программы WPF, WinForms на языке C# с использованием БД за 1 000  руб., исполнитель Парвин (parvinaliyevv) – Kwork">
            <a:extLst>
              <a:ext uri="{FF2B5EF4-FFF2-40B4-BE49-F238E27FC236}">
                <a16:creationId xmlns:a16="http://schemas.microsoft.com/office/drawing/2014/main" id="{EB029573-F8FF-455A-97BE-C41CAA0A583E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2" t="18563" r="12850" b="10583"/>
          <a:stretch/>
        </p:blipFill>
        <p:spPr bwMode="auto">
          <a:xfrm>
            <a:off x="7756310" y="2631233"/>
            <a:ext cx="3082751" cy="205273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7FA6FAB5-3779-44C6-B91B-95CA3A68F304}"/>
              </a:ext>
            </a:extLst>
          </p:cNvPr>
          <p:cNvSpPr txBox="1">
            <a:spLocks/>
          </p:cNvSpPr>
          <p:nvPr/>
        </p:nvSpPr>
        <p:spPr>
          <a:xfrm>
            <a:off x="7869275" y="4819599"/>
            <a:ext cx="2856819" cy="804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Presentation Foundation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4CEC7807-A2D4-4B63-82EC-01C79B25B9D7}"/>
              </a:ext>
            </a:extLst>
          </p:cNvPr>
          <p:cNvSpPr txBox="1">
            <a:spLocks/>
          </p:cNvSpPr>
          <p:nvPr/>
        </p:nvSpPr>
        <p:spPr>
          <a:xfrm>
            <a:off x="3150735" y="5965955"/>
            <a:ext cx="2411768" cy="526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73221EC1-FA73-4195-BEC6-3AF3F63C7DED}"/>
              </a:ext>
            </a:extLst>
          </p:cNvPr>
          <p:cNvSpPr txBox="1">
            <a:spLocks/>
          </p:cNvSpPr>
          <p:nvPr/>
        </p:nvSpPr>
        <p:spPr>
          <a:xfrm>
            <a:off x="1137899" y="4122540"/>
            <a:ext cx="2119212" cy="432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3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93D31-1AFC-4FAF-AB8B-A0D44FA9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приложения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7AD36B-B937-48C8-ADC9-BCC60BB9D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60" y="1781209"/>
            <a:ext cx="5388004" cy="361030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F16E33D-4E2E-4BF6-BDED-C44E4443C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638" y="2723601"/>
            <a:ext cx="5374433" cy="361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78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93D31-1AFC-4FAF-AB8B-A0D44FA9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приложения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631A2C-92AF-4225-AF52-DE920D3E6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91" y="1834512"/>
            <a:ext cx="5389145" cy="361333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079BB2-88FD-4F62-9CA6-C14461D95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345" y="2730251"/>
            <a:ext cx="5395911" cy="361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2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93D31-1AFC-4FAF-AB8B-A0D44FA9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приложения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25F8F0-1BE8-4E74-9681-8BB98674E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96" y="1968739"/>
            <a:ext cx="5295840" cy="355077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E79AEC-95B6-45B1-83C5-7B164C863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666" y="1968738"/>
            <a:ext cx="5295840" cy="355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94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93D31-1AFC-4FAF-AB8B-A0D44FA9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приложения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11B1CE-BCB2-49A6-8FF0-AB8BF0AE2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74" y="1987350"/>
            <a:ext cx="5605304" cy="375113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70FEEE2-3314-4066-9415-ABB1873BA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652" y="1987350"/>
            <a:ext cx="5587549" cy="375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49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238</Words>
  <Application>Microsoft Office PowerPoint</Application>
  <PresentationFormat>Широкоэкранный</PresentationFormat>
  <Paragraphs>35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Курсовой проект</vt:lpstr>
      <vt:lpstr>Введение</vt:lpstr>
      <vt:lpstr>Цель и задачи проекта</vt:lpstr>
      <vt:lpstr>Аналоги приложения</vt:lpstr>
      <vt:lpstr>Средства реализации</vt:lpstr>
      <vt:lpstr>Демонстрация приложения</vt:lpstr>
      <vt:lpstr>Демонстрация приложения</vt:lpstr>
      <vt:lpstr>Демонстрация приложения</vt:lpstr>
      <vt:lpstr>Демонстрация приложения</vt:lpstr>
      <vt:lpstr>Демонстрация приложения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Игорь Пугачёв</dc:creator>
  <cp:lastModifiedBy>Игорь Пугачёв</cp:lastModifiedBy>
  <cp:revision>19</cp:revision>
  <dcterms:created xsi:type="dcterms:W3CDTF">2024-04-24T21:58:46Z</dcterms:created>
  <dcterms:modified xsi:type="dcterms:W3CDTF">2024-05-02T07:56:13Z</dcterms:modified>
</cp:coreProperties>
</file>