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7" r:id="rId10"/>
    <p:sldId id="266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1FDF-3752-4FF0-8BA4-D2DB8DE6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E341A-4744-4BA3-8ED0-6DA944FC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51F27-5304-4DAB-AD36-179E5932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101000-B7D0-4272-AA19-B774F27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A4A8F-4656-4F64-BCC1-83195E28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7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FFC5-A07B-45F8-8AD4-3A943B8E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8DA003-7FF7-40E9-A919-639FEFEA7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48912-40A4-4DB1-80FB-80ED6647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66760-74D5-49A2-A108-20B4DE30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0F402-F37E-4C6A-896F-D4451F9A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4622C0-798E-4D5F-8BF2-57DE58A45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01D4B7-303C-482C-ABBF-E63A95F7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661375-7F68-4515-95B7-28BDA4CA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A3E42-8D42-4A61-9EBA-235135FF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AFFC1-3BAF-46B0-8FB2-CAE0F06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42A9E-49C4-4192-B791-88BC1E17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4CA2F-9288-4FC5-90C2-8A3B2384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234D6-F472-4C0D-9573-8AEA74E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07EFA6-C6C8-4FFD-BC62-C18A4673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6C483-9153-440F-B552-E5C66AF1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71A9E-1FBE-4A45-BB54-E03FFE9B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026F6-4198-4AB5-AE51-76340AB6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A86BE-DDDE-4C83-BA74-A1F495CD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887AD-31BD-417A-9479-1B6BB405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361E5-B11D-4D3D-97C9-B280C4FF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71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DDB02-BF69-412C-B3B2-B8787130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92F0B-E9DD-4548-82D6-B3A77933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0919BF-6968-4A28-8938-71A6C0B5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300F12-F742-4F6E-A5B8-FBF412D1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A94110-9923-4454-B043-C3AAD092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6ADB47-F015-43C0-BDB8-F678E091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8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E9C78-A0A5-4CCC-A9E3-3C91154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02EA99-0CA9-40DD-A314-31DDFEA5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332A5-224E-49F5-8B11-FA24D6862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312E0-B095-4B38-A90B-4E05669D8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78041E-B143-43B0-86BB-E212D262B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69FB8E-512D-4AF5-A262-E6F67835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405168-9011-48AB-8271-F4761EE3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75A3F3-AF99-4A04-A514-3660D10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0CF8E-2C32-4004-BE2C-BE4A12DD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DE9586-7713-4E98-A60E-B78A7F9C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F8B8B-F636-45E4-8B6F-8871EDC9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80B38-22EF-43D3-8AC1-5DBF311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4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BE4BA9-8CF3-421F-AFEC-D0924E03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82DD81-131D-497C-8800-2C81D58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56343-7459-40E7-AF11-FF8A0C0C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5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E377C-705A-4D63-8035-3635B69D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86397-F8EA-4C1B-9184-E9191D3F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8A77A-0C53-4F2B-891E-A5D02760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3743D-4C66-4EB8-8E44-5CBC8C1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4B4835-026A-4694-8AC6-ADA7C00A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3D87D-E1D3-4A13-828B-7951D71A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4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909CF-9FF8-4005-9FA9-C78CB2D9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E0C07-F92F-49A8-8990-FB06EA49E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B8DFEA-CC34-4602-BC89-49CFE2933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077D0E-F43A-4C01-9D7A-F4FAC33D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D1D41-6F70-402B-83B8-FE3AE83B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D05613-3764-4D58-8A4A-3EABF269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54D92-E3FE-4461-B006-0310C4B5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7E839F-2189-490A-B57A-1A7ABDEB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25529-F0B8-47BC-BB0B-0039060F9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B69-E3AE-44C5-A027-DFEFDBC6DD8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81C-73EE-473B-AFD9-C6E365CE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E062F-77F0-4F62-B1DE-12D10DB4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0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8D339-4DDD-404E-885B-F634C6E38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15" y="2507735"/>
            <a:ext cx="9206753" cy="65442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DBD36-4D72-4C92-9045-56E19BE3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43" y="3289961"/>
            <a:ext cx="9671096" cy="535867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приложения чтения/записи XML и JSON-файлов»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169C29B-FDB3-4D07-AFF8-771CBD9DE60F}"/>
              </a:ext>
            </a:extLst>
          </p:cNvPr>
          <p:cNvSpPr txBox="1">
            <a:spLocks/>
          </p:cNvSpPr>
          <p:nvPr/>
        </p:nvSpPr>
        <p:spPr>
          <a:xfrm>
            <a:off x="8126499" y="4265054"/>
            <a:ext cx="3792070" cy="187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3 курса, группы ИСп21-1 Пугачёв Игорь Сергеевич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Большакова-Стрекалова Анна Викторовна, преподаватель ГБУ КО ПОО «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КИТиС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F5CC67-4002-429E-8595-A99F70E6F162}"/>
              </a:ext>
            </a:extLst>
          </p:cNvPr>
          <p:cNvSpPr txBox="1">
            <a:spLocks/>
          </p:cNvSpPr>
          <p:nvPr/>
        </p:nvSpPr>
        <p:spPr>
          <a:xfrm>
            <a:off x="4199958" y="6028395"/>
            <a:ext cx="3792070" cy="665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45A9DDA-A365-4237-A344-CB5EF724C1AB}"/>
              </a:ext>
            </a:extLst>
          </p:cNvPr>
          <p:cNvSpPr txBox="1"/>
          <p:nvPr/>
        </p:nvSpPr>
        <p:spPr>
          <a:xfrm>
            <a:off x="2577540" y="285287"/>
            <a:ext cx="70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ОБРАЗОВАТЕЛЬНАЯ ОРГАНИЗАЦИЯ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«КОЛЛЕДЖ ИНФОРМАЦИОННЫХТЕХНОЛОГИЙ И СТРОИТЕЛЬСТВА»</a:t>
            </a:r>
          </a:p>
        </p:txBody>
      </p:sp>
    </p:spTree>
    <p:extLst>
      <p:ext uri="{BB962C8B-B14F-4D97-AF65-F5344CB8AC3E}">
        <p14:creationId xmlns:p14="http://schemas.microsoft.com/office/powerpoint/2010/main" val="384157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FFFBDD-C574-46C6-B9D4-CD924B63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1817555"/>
            <a:ext cx="5256319" cy="35131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8F6C21-5E93-429E-8F1C-F0181AFE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482" y="2937770"/>
            <a:ext cx="5256318" cy="35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12F2A-85C9-4370-BCB8-B4C9078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66" y="2264896"/>
            <a:ext cx="9120468" cy="3311151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данной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проекта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приложение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Xml-Json RW Utility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чтения и записи файлов в форматах XML и JSON, что позволило более глубоко ознакомиться с особенностями работы с данными форматами. Разработанное приложение успешно справляется с задачей чтения и записи простых файлов, что делает его полезным инструментом для работы с данными в указанных форматах.</a:t>
            </a:r>
          </a:p>
        </p:txBody>
      </p:sp>
    </p:spTree>
    <p:extLst>
      <p:ext uri="{BB962C8B-B14F-4D97-AF65-F5344CB8AC3E}">
        <p14:creationId xmlns:p14="http://schemas.microsoft.com/office/powerpoint/2010/main" val="337791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2"/>
            <a:ext cx="10515600" cy="82840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12F2A-85C9-4370-BCB8-B4C9078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19" y="2544082"/>
            <a:ext cx="9353161" cy="2432610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 время работа с файлами форматов XML и JSON является одной из ключевых задач в разработке программного обеспечения. Файлы в этих форматах широко используются для обмена данными между приложениями, хранения информации и конфигураций, а также для обеспечения функциональной совместимости различных систем.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17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12F2A-85C9-4370-BCB8-B4C9078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858"/>
            <a:ext cx="10515600" cy="786946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написание настольного приложения под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просмотра и редактирования информации, содержащейся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XML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JSON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файлах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BD6AF20-35EE-46A9-ADBD-A7673352107A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9739605" cy="2234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7675" algn="just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: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 требованиями 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приложения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приложения </a:t>
            </a:r>
          </a:p>
        </p:txBody>
      </p:sp>
    </p:spTree>
    <p:extLst>
      <p:ext uri="{BB962C8B-B14F-4D97-AF65-F5344CB8AC3E}">
        <p14:creationId xmlns:p14="http://schemas.microsoft.com/office/powerpoint/2010/main" val="14846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70CB81-FF03-44A2-B008-85E1DC0135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2623089"/>
            <a:ext cx="2431208" cy="2015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5FE6C8-4DD0-4742-BD77-FF5B85D868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98" y="1886070"/>
            <a:ext cx="2036792" cy="2015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2C953E-125A-4136-A416-E2625AB1FD1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96" y="3630614"/>
            <a:ext cx="2431208" cy="201505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313A22F-C0D0-486E-BF5A-49D96F33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88" y="4010575"/>
            <a:ext cx="2119212" cy="432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3BF1289-F4A3-445E-BDE2-2E3418A38515}"/>
              </a:ext>
            </a:extLst>
          </p:cNvPr>
          <p:cNvSpPr txBox="1">
            <a:spLocks/>
          </p:cNvSpPr>
          <p:nvPr/>
        </p:nvSpPr>
        <p:spPr>
          <a:xfrm>
            <a:off x="6222841" y="5727847"/>
            <a:ext cx="2275210" cy="43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187B641-D49B-41DE-857C-A7170EF6DBBF}"/>
              </a:ext>
            </a:extLst>
          </p:cNvPr>
          <p:cNvSpPr txBox="1">
            <a:spLocks/>
          </p:cNvSpPr>
          <p:nvPr/>
        </p:nvSpPr>
        <p:spPr>
          <a:xfrm>
            <a:off x="1493386" y="4790602"/>
            <a:ext cx="2119212" cy="43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pic>
        <p:nvPicPr>
          <p:cNvPr id="6" name="Рисунок 5" descr="C# | Викии Вики | Fandom">
            <a:extLst>
              <a:ext uri="{FF2B5EF4-FFF2-40B4-BE49-F238E27FC236}">
                <a16:creationId xmlns:a16="http://schemas.microsoft.com/office/drawing/2014/main" id="{4BDDFE9D-6045-4927-AA6D-F544F1D695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5" y="2099387"/>
            <a:ext cx="1819761" cy="183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Microsoft Visual Studio — Википедия">
            <a:extLst>
              <a:ext uri="{FF2B5EF4-FFF2-40B4-BE49-F238E27FC236}">
                <a16:creationId xmlns:a16="http://schemas.microsoft.com/office/drawing/2014/main" id="{392E024C-6874-4C2E-903C-36227C01165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43" y="4004678"/>
            <a:ext cx="1975952" cy="191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Разработка программы WPF, WinForms на языке C# с использованием БД за 1 000  руб., исполнитель Парвин (parvinaliyevv) – Kwork">
            <a:extLst>
              <a:ext uri="{FF2B5EF4-FFF2-40B4-BE49-F238E27FC236}">
                <a16:creationId xmlns:a16="http://schemas.microsoft.com/office/drawing/2014/main" id="{EB029573-F8FF-455A-97BE-C41CAA0A583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2" t="18563" r="12850" b="10583"/>
          <a:stretch/>
        </p:blipFill>
        <p:spPr bwMode="auto">
          <a:xfrm>
            <a:off x="7756310" y="2631233"/>
            <a:ext cx="3082751" cy="20527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7FA6FAB5-3779-44C6-B91B-95CA3A68F304}"/>
              </a:ext>
            </a:extLst>
          </p:cNvPr>
          <p:cNvSpPr txBox="1">
            <a:spLocks/>
          </p:cNvSpPr>
          <p:nvPr/>
        </p:nvSpPr>
        <p:spPr>
          <a:xfrm>
            <a:off x="7869275" y="4819599"/>
            <a:ext cx="2856819" cy="80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CEC7807-A2D4-4B63-82EC-01C79B25B9D7}"/>
              </a:ext>
            </a:extLst>
          </p:cNvPr>
          <p:cNvSpPr txBox="1">
            <a:spLocks/>
          </p:cNvSpPr>
          <p:nvPr/>
        </p:nvSpPr>
        <p:spPr>
          <a:xfrm>
            <a:off x="3150735" y="5965955"/>
            <a:ext cx="2411768" cy="526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3221EC1-FA73-4195-BEC6-3AF3F63C7DED}"/>
              </a:ext>
            </a:extLst>
          </p:cNvPr>
          <p:cNvSpPr txBox="1">
            <a:spLocks/>
          </p:cNvSpPr>
          <p:nvPr/>
        </p:nvSpPr>
        <p:spPr>
          <a:xfrm>
            <a:off x="1137899" y="4122540"/>
            <a:ext cx="2119212" cy="43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7AD36B-B937-48C8-ADC9-BCC60BB9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0" y="1781209"/>
            <a:ext cx="5388004" cy="36103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16E33D-4E2E-4BF6-BDED-C44E4443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38" y="2723601"/>
            <a:ext cx="5374433" cy="36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31A2C-92AF-4225-AF52-DE920D3E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1" y="1834512"/>
            <a:ext cx="5389145" cy="36133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79BB2-88FD-4F62-9CA6-C14461D9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45" y="2730251"/>
            <a:ext cx="5395911" cy="36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25F8F0-1BE8-4E74-9681-8BB98674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6" y="1968739"/>
            <a:ext cx="5295840" cy="35507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E79AEC-95B6-45B1-83C5-7B164C863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66" y="1968738"/>
            <a:ext cx="5295840" cy="35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9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11B1CE-BCB2-49A6-8FF0-AB8BF0AE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4" y="1987350"/>
            <a:ext cx="5605304" cy="37511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0FEEE2-3314-4066-9415-ABB1873B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52" y="1987350"/>
            <a:ext cx="5587549" cy="37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4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236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Курсовой проект</vt:lpstr>
      <vt:lpstr>Введение</vt:lpstr>
      <vt:lpstr>Цель и задачи проекта</vt:lpstr>
      <vt:lpstr>Аналоги приложения</vt:lpstr>
      <vt:lpstr>Средства реализации</vt:lpstr>
      <vt:lpstr>Демонстрация приложения</vt:lpstr>
      <vt:lpstr>Демонстрация приложения</vt:lpstr>
      <vt:lpstr>Демонстрация приложения</vt:lpstr>
      <vt:lpstr>Демонстрация приложения</vt:lpstr>
      <vt:lpstr>Демонстрация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Пугачёв</dc:creator>
  <cp:lastModifiedBy>User</cp:lastModifiedBy>
  <cp:revision>19</cp:revision>
  <dcterms:created xsi:type="dcterms:W3CDTF">2024-04-24T21:58:46Z</dcterms:created>
  <dcterms:modified xsi:type="dcterms:W3CDTF">2024-05-03T08:26:44Z</dcterms:modified>
</cp:coreProperties>
</file>