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a2e86d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a2e86d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a2e86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ca2e86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ca2e86d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ca2e86d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e9f1a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ce9f1a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a2e86d6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a2e86d6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ca2e86d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ca2e86d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Simulation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Gabriel Pitzel - </a:t>
            </a:r>
            <a:r>
              <a:rPr lang="en">
                <a:solidFill>
                  <a:schemeClr val="lt2"/>
                </a:solidFill>
              </a:rPr>
              <a:t>Oliver Jeremiah Fernandez - Bryan Lin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Accomplished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configurable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Detailed in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Thorough in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depth world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Built off recent real world events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5000" y="1152475"/>
            <a:ext cx="72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based epidemic simulation designed for trend analysis on current or theoretical diseases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34477" t="0"/>
          <a:stretch/>
        </p:blipFill>
        <p:spPr>
          <a:xfrm>
            <a:off x="2841075" y="1854288"/>
            <a:ext cx="5991224" cy="9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34477" t="0"/>
          <a:stretch/>
        </p:blipFill>
        <p:spPr>
          <a:xfrm>
            <a:off x="2841075" y="2861975"/>
            <a:ext cx="5991224" cy="9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8" y="3966895"/>
            <a:ext cx="2449225" cy="7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87888" y="1854250"/>
            <a:ext cx="24492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model configured to replicate Covid-19 with the Omicron surge and vaccine included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887" y="2861974"/>
            <a:ext cx="2449225" cy="8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1073" y="3952648"/>
            <a:ext cx="3960354" cy="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Move between locations on a schedule</a:t>
            </a:r>
            <a:br>
              <a:rPr lang="en"/>
            </a:br>
            <a:r>
              <a:rPr lang="en"/>
              <a:t>Each hour infected agents attempt to infect others</a:t>
            </a:r>
            <a:br>
              <a:rPr lang="en"/>
            </a:br>
            <a:r>
              <a:rPr lang="en"/>
              <a:t>Infection chance is determined by many factors</a:t>
            </a:r>
            <a:br>
              <a:rPr lang="en"/>
            </a:br>
            <a:r>
              <a:rPr lang="en"/>
              <a:t>If sick, sickness progresses with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cases exist and are handled: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Immune </a:t>
            </a:r>
            <a:r>
              <a:rPr lang="en"/>
              <a:t>compromised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Asymptomatic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Runs agent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Handles world events and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r>
              <a:rPr lang="en"/>
              <a:t> strains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Simulates government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and Verification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analysis : Trends match real-world epidemic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Overinfection : Too infectious diseases die out, see Covid-19 </a:t>
            </a:r>
            <a:r>
              <a:rPr lang="en"/>
              <a:t>Omicron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Infection waves : Infection acts in waves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density : Rate of spread influenced by population</a:t>
            </a:r>
            <a:br>
              <a:rPr lang="en"/>
            </a:br>
            <a:r>
              <a:rPr lang="en"/>
              <a:t>density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125" y="2053373"/>
            <a:ext cx="2593725" cy="16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flipH="1" rot="10800000">
            <a:off x="8010525" y="2452850"/>
            <a:ext cx="4800" cy="12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6284825" y="3594925"/>
            <a:ext cx="24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Covid-19 + Omicron Surge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5825" r="12248" t="0"/>
          <a:stretch/>
        </p:blipFill>
        <p:spPr>
          <a:xfrm>
            <a:off x="1495325" y="3995125"/>
            <a:ext cx="7491523" cy="9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5580925" y="4005225"/>
            <a:ext cx="0" cy="919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5728575" y="3997625"/>
            <a:ext cx="0" cy="919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Analysis:</a:t>
            </a:r>
            <a:br>
              <a:rPr lang="en"/>
            </a:br>
            <a:r>
              <a:rPr lang="en"/>
              <a:t>(Triggered at 40% global infection)</a:t>
            </a:r>
            <a:br>
              <a:rPr lang="en"/>
            </a:br>
            <a:r>
              <a:rPr lang="en"/>
              <a:t>(10 runs per response setup averaged)</a:t>
            </a:r>
            <a:br>
              <a:rPr lang="en"/>
            </a:br>
            <a:r>
              <a:rPr lang="en"/>
              <a:t>Response</a:t>
            </a:r>
            <a:r>
              <a:rPr lang="en"/>
              <a:t> 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Mandate</a:t>
            </a:r>
            <a:r>
              <a:rPr lang="en"/>
              <a:t> isolation</a:t>
            </a:r>
            <a:br>
              <a:rPr lang="en"/>
            </a:br>
            <a:r>
              <a:rPr lang="en"/>
              <a:t>Mandate vaccine</a:t>
            </a:r>
            <a:br>
              <a:rPr lang="en"/>
            </a:br>
            <a:r>
              <a:rPr lang="en"/>
              <a:t>Mandate masks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this tell us?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371950" y="40264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11.1%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71950" y="31165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Full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3.5%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725" y="31165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49325"/>
            <a:ext cx="3724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725" y="4026425"/>
            <a:ext cx="3293276" cy="7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371950" y="22066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Isolation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5.82%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371950" y="12967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Vaccine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4.22%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371950" y="386825"/>
            <a:ext cx="1300200" cy="795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Mask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esponse: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8.42% Dead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0725" y="3868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0725" y="1296725"/>
            <a:ext cx="3293276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0725" y="2253775"/>
            <a:ext cx="3293276" cy="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ask about anything!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