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505575" cy="8048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DAFF"/>
    <a:srgbClr val="49712D"/>
    <a:srgbClr val="324D1F"/>
    <a:srgbClr val="1E4B74"/>
    <a:srgbClr val="BDD7EE"/>
    <a:srgbClr val="E2F0D9"/>
    <a:srgbClr val="F1F8EC"/>
    <a:srgbClr val="CAE4BA"/>
    <a:srgbClr val="558335"/>
    <a:srgbClr val="253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3E5A78-69C0-4073-8345-F9009C2BB31C}" v="120" dt="2023-05-08T09:42:42.9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7" autoAdjust="0"/>
    <p:restoredTop sz="94660"/>
  </p:normalViewPr>
  <p:slideViewPr>
    <p:cSldViewPr snapToGrid="0">
      <p:cViewPr>
        <p:scale>
          <a:sx n="300" d="100"/>
          <a:sy n="300" d="100"/>
        </p:scale>
        <p:origin x="124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 Lichtman" userId="bade3a5b-be95-4aa6-b2d3-e917051786f3" providerId="ADAL" clId="{C83E5A78-69C0-4073-8345-F9009C2BB31C}"/>
    <pc:docChg chg="undo redo custSel addSld delSld modSld modMainMaster">
      <pc:chgData name="Marc Lichtman" userId="bade3a5b-be95-4aa6-b2d3-e917051786f3" providerId="ADAL" clId="{C83E5A78-69C0-4073-8345-F9009C2BB31C}" dt="2023-05-08T09:42:42.921" v="2660"/>
      <pc:docMkLst>
        <pc:docMk/>
      </pc:docMkLst>
      <pc:sldChg chg="addSp delSp modSp mod">
        <pc:chgData name="Marc Lichtman" userId="bade3a5b-be95-4aa6-b2d3-e917051786f3" providerId="ADAL" clId="{C83E5A78-69C0-4073-8345-F9009C2BB31C}" dt="2023-05-08T09:42:42.921" v="2660"/>
        <pc:sldMkLst>
          <pc:docMk/>
          <pc:sldMk cId="4264363784" sldId="256"/>
        </pc:sldMkLst>
        <pc:spChg chg="del mod">
          <ac:chgData name="Marc Lichtman" userId="bade3a5b-be95-4aa6-b2d3-e917051786f3" providerId="ADAL" clId="{C83E5A78-69C0-4073-8345-F9009C2BB31C}" dt="2023-05-08T08:16:13.786" v="304" actId="21"/>
          <ac:spMkLst>
            <pc:docMk/>
            <pc:sldMk cId="4264363784" sldId="256"/>
            <ac:spMk id="4" creationId="{4C35D715-893A-6080-C485-FEB8B66B919C}"/>
          </ac:spMkLst>
        </pc:spChg>
        <pc:spChg chg="del mod">
          <ac:chgData name="Marc Lichtman" userId="bade3a5b-be95-4aa6-b2d3-e917051786f3" providerId="ADAL" clId="{C83E5A78-69C0-4073-8345-F9009C2BB31C}" dt="2023-05-08T08:04:34.729" v="52" actId="478"/>
          <ac:spMkLst>
            <pc:docMk/>
            <pc:sldMk cId="4264363784" sldId="256"/>
            <ac:spMk id="5" creationId="{F73F0E1A-3DA6-7B45-C385-DAAAA26D27E5}"/>
          </ac:spMkLst>
        </pc:spChg>
        <pc:spChg chg="del mod ord">
          <ac:chgData name="Marc Lichtman" userId="bade3a5b-be95-4aa6-b2d3-e917051786f3" providerId="ADAL" clId="{C83E5A78-69C0-4073-8345-F9009C2BB31C}" dt="2023-05-08T09:40:47.156" v="2654" actId="21"/>
          <ac:spMkLst>
            <pc:docMk/>
            <pc:sldMk cId="4264363784" sldId="256"/>
            <ac:spMk id="6" creationId="{4D016A09-DC57-A567-F7DF-E7454D73668D}"/>
          </ac:spMkLst>
        </pc:spChg>
        <pc:spChg chg="mod">
          <ac:chgData name="Marc Lichtman" userId="bade3a5b-be95-4aa6-b2d3-e917051786f3" providerId="ADAL" clId="{C83E5A78-69C0-4073-8345-F9009C2BB31C}" dt="2023-05-08T09:40:25.948" v="2653" actId="1076"/>
          <ac:spMkLst>
            <pc:docMk/>
            <pc:sldMk cId="4264363784" sldId="256"/>
            <ac:spMk id="9" creationId="{D2628750-142B-411F-4F0E-3457A47E68C3}"/>
          </ac:spMkLst>
        </pc:spChg>
        <pc:spChg chg="mod">
          <ac:chgData name="Marc Lichtman" userId="bade3a5b-be95-4aa6-b2d3-e917051786f3" providerId="ADAL" clId="{C83E5A78-69C0-4073-8345-F9009C2BB31C}" dt="2023-05-08T09:40:25.948" v="2653" actId="1076"/>
          <ac:spMkLst>
            <pc:docMk/>
            <pc:sldMk cId="4264363784" sldId="256"/>
            <ac:spMk id="10" creationId="{56C40F12-D052-3E32-8CC4-A7B69ABA1590}"/>
          </ac:spMkLst>
        </pc:spChg>
        <pc:spChg chg="del mod">
          <ac:chgData name="Marc Lichtman" userId="bade3a5b-be95-4aa6-b2d3-e917051786f3" providerId="ADAL" clId="{C83E5A78-69C0-4073-8345-F9009C2BB31C}" dt="2023-05-08T09:40:47.156" v="2654" actId="21"/>
          <ac:spMkLst>
            <pc:docMk/>
            <pc:sldMk cId="4264363784" sldId="256"/>
            <ac:spMk id="11" creationId="{5E08F9FB-CAC7-E6CC-9E69-4F0C509E341D}"/>
          </ac:spMkLst>
        </pc:spChg>
        <pc:spChg chg="del mod">
          <ac:chgData name="Marc Lichtman" userId="bade3a5b-be95-4aa6-b2d3-e917051786f3" providerId="ADAL" clId="{C83E5A78-69C0-4073-8345-F9009C2BB31C}" dt="2023-05-08T09:40:47.156" v="2654" actId="21"/>
          <ac:spMkLst>
            <pc:docMk/>
            <pc:sldMk cId="4264363784" sldId="256"/>
            <ac:spMk id="12" creationId="{BA716F00-B35E-7633-743C-028FBACAE6B9}"/>
          </ac:spMkLst>
        </pc:spChg>
        <pc:spChg chg="mod">
          <ac:chgData name="Marc Lichtman" userId="bade3a5b-be95-4aa6-b2d3-e917051786f3" providerId="ADAL" clId="{C83E5A78-69C0-4073-8345-F9009C2BB31C}" dt="2023-05-08T09:40:25.948" v="2653" actId="1076"/>
          <ac:spMkLst>
            <pc:docMk/>
            <pc:sldMk cId="4264363784" sldId="256"/>
            <ac:spMk id="14" creationId="{573965C5-3E5F-D13E-1CAE-9EC2A91DD1B5}"/>
          </ac:spMkLst>
        </pc:spChg>
        <pc:spChg chg="add del mod">
          <ac:chgData name="Marc Lichtman" userId="bade3a5b-be95-4aa6-b2d3-e917051786f3" providerId="ADAL" clId="{C83E5A78-69C0-4073-8345-F9009C2BB31C}" dt="2023-05-08T09:40:47.156" v="2654" actId="21"/>
          <ac:spMkLst>
            <pc:docMk/>
            <pc:sldMk cId="4264363784" sldId="256"/>
            <ac:spMk id="18" creationId="{19CB57B7-9466-3F3F-0BF5-54552710A89D}"/>
          </ac:spMkLst>
        </pc:spChg>
        <pc:spChg chg="add del mod">
          <ac:chgData name="Marc Lichtman" userId="bade3a5b-be95-4aa6-b2d3-e917051786f3" providerId="ADAL" clId="{C83E5A78-69C0-4073-8345-F9009C2BB31C}" dt="2023-05-08T08:08:59.684" v="78" actId="478"/>
          <ac:spMkLst>
            <pc:docMk/>
            <pc:sldMk cId="4264363784" sldId="256"/>
            <ac:spMk id="19" creationId="{235E2E52-6D95-AD94-EA86-D1E7924100F2}"/>
          </ac:spMkLst>
        </pc:spChg>
        <pc:spChg chg="add del mod">
          <ac:chgData name="Marc Lichtman" userId="bade3a5b-be95-4aa6-b2d3-e917051786f3" providerId="ADAL" clId="{C83E5A78-69C0-4073-8345-F9009C2BB31C}" dt="2023-05-08T09:40:47.156" v="2654" actId="21"/>
          <ac:spMkLst>
            <pc:docMk/>
            <pc:sldMk cId="4264363784" sldId="256"/>
            <ac:spMk id="20" creationId="{120BA0B4-D6CF-2195-A2C3-860B3A660528}"/>
          </ac:spMkLst>
        </pc:spChg>
        <pc:spChg chg="add del mod">
          <ac:chgData name="Marc Lichtman" userId="bade3a5b-be95-4aa6-b2d3-e917051786f3" providerId="ADAL" clId="{C83E5A78-69C0-4073-8345-F9009C2BB31C}" dt="2023-05-08T08:11:23.782" v="129" actId="478"/>
          <ac:spMkLst>
            <pc:docMk/>
            <pc:sldMk cId="4264363784" sldId="256"/>
            <ac:spMk id="21" creationId="{EE6EF6E7-D7E1-221E-C3AF-18C6284DE453}"/>
          </ac:spMkLst>
        </pc:spChg>
        <pc:spChg chg="add del mod ord">
          <ac:chgData name="Marc Lichtman" userId="bade3a5b-be95-4aa6-b2d3-e917051786f3" providerId="ADAL" clId="{C83E5A78-69C0-4073-8345-F9009C2BB31C}" dt="2023-05-08T09:40:47.156" v="2654" actId="21"/>
          <ac:spMkLst>
            <pc:docMk/>
            <pc:sldMk cId="4264363784" sldId="256"/>
            <ac:spMk id="22" creationId="{F0F7EF7A-EFD4-3632-4002-EBEC271CE758}"/>
          </ac:spMkLst>
        </pc:spChg>
        <pc:spChg chg="add del">
          <ac:chgData name="Marc Lichtman" userId="bade3a5b-be95-4aa6-b2d3-e917051786f3" providerId="ADAL" clId="{C83E5A78-69C0-4073-8345-F9009C2BB31C}" dt="2023-05-08T08:13:14.243" v="142" actId="22"/>
          <ac:spMkLst>
            <pc:docMk/>
            <pc:sldMk cId="4264363784" sldId="256"/>
            <ac:spMk id="24" creationId="{B0CC61E2-E1E1-DD18-4B52-B2B234B28DAA}"/>
          </ac:spMkLst>
        </pc:spChg>
        <pc:spChg chg="add del mod">
          <ac:chgData name="Marc Lichtman" userId="bade3a5b-be95-4aa6-b2d3-e917051786f3" providerId="ADAL" clId="{C83E5A78-69C0-4073-8345-F9009C2BB31C}" dt="2023-05-08T08:13:51.680" v="164"/>
          <ac:spMkLst>
            <pc:docMk/>
            <pc:sldMk cId="4264363784" sldId="256"/>
            <ac:spMk id="26" creationId="{040308C0-2C5D-972C-C89D-90EB3EDD3653}"/>
          </ac:spMkLst>
        </pc:spChg>
        <pc:spChg chg="add del mod ord">
          <ac:chgData name="Marc Lichtman" userId="bade3a5b-be95-4aa6-b2d3-e917051786f3" providerId="ADAL" clId="{C83E5A78-69C0-4073-8345-F9009C2BB31C}" dt="2023-05-08T09:40:47.156" v="2654" actId="21"/>
          <ac:spMkLst>
            <pc:docMk/>
            <pc:sldMk cId="4264363784" sldId="256"/>
            <ac:spMk id="27" creationId="{D6C4D1B1-3335-9B19-2B01-B65231DE5EA0}"/>
          </ac:spMkLst>
        </pc:spChg>
        <pc:spChg chg="add del mod ord">
          <ac:chgData name="Marc Lichtman" userId="bade3a5b-be95-4aa6-b2d3-e917051786f3" providerId="ADAL" clId="{C83E5A78-69C0-4073-8345-F9009C2BB31C}" dt="2023-05-08T09:40:47.156" v="2654" actId="21"/>
          <ac:spMkLst>
            <pc:docMk/>
            <pc:sldMk cId="4264363784" sldId="256"/>
            <ac:spMk id="28" creationId="{74AB60E1-D9F1-5399-6139-5353F4C376D1}"/>
          </ac:spMkLst>
        </pc:spChg>
        <pc:spChg chg="add del mod">
          <ac:chgData name="Marc Lichtman" userId="bade3a5b-be95-4aa6-b2d3-e917051786f3" providerId="ADAL" clId="{C83E5A78-69C0-4073-8345-F9009C2BB31C}" dt="2023-05-08T08:16:43.791" v="315" actId="478"/>
          <ac:spMkLst>
            <pc:docMk/>
            <pc:sldMk cId="4264363784" sldId="256"/>
            <ac:spMk id="29" creationId="{5452B325-D031-17F1-CBE2-365051A93D15}"/>
          </ac:spMkLst>
        </pc:spChg>
        <pc:spChg chg="add del mod">
          <ac:chgData name="Marc Lichtman" userId="bade3a5b-be95-4aa6-b2d3-e917051786f3" providerId="ADAL" clId="{C83E5A78-69C0-4073-8345-F9009C2BB31C}" dt="2023-05-08T08:19:51.516" v="390" actId="478"/>
          <ac:spMkLst>
            <pc:docMk/>
            <pc:sldMk cId="4264363784" sldId="256"/>
            <ac:spMk id="30" creationId="{618C11D4-A5AE-AAD6-7F34-70AAE0977299}"/>
          </ac:spMkLst>
        </pc:spChg>
        <pc:spChg chg="add del mod">
          <ac:chgData name="Marc Lichtman" userId="bade3a5b-be95-4aa6-b2d3-e917051786f3" providerId="ADAL" clId="{C83E5A78-69C0-4073-8345-F9009C2BB31C}" dt="2023-05-08T09:40:47.156" v="2654" actId="21"/>
          <ac:spMkLst>
            <pc:docMk/>
            <pc:sldMk cId="4264363784" sldId="256"/>
            <ac:spMk id="31" creationId="{D6812B58-06FA-2ECD-725A-050FEF717009}"/>
          </ac:spMkLst>
        </pc:spChg>
        <pc:spChg chg="add del mod ord">
          <ac:chgData name="Marc Lichtman" userId="bade3a5b-be95-4aa6-b2d3-e917051786f3" providerId="ADAL" clId="{C83E5A78-69C0-4073-8345-F9009C2BB31C}" dt="2023-05-08T09:40:47.156" v="2654" actId="21"/>
          <ac:spMkLst>
            <pc:docMk/>
            <pc:sldMk cId="4264363784" sldId="256"/>
            <ac:spMk id="32" creationId="{58A17B57-DF9B-7F90-CFBE-6BDEE31821A8}"/>
          </ac:spMkLst>
        </pc:spChg>
        <pc:spChg chg="add del mod">
          <ac:chgData name="Marc Lichtman" userId="bade3a5b-be95-4aa6-b2d3-e917051786f3" providerId="ADAL" clId="{C83E5A78-69C0-4073-8345-F9009C2BB31C}" dt="2023-05-08T09:40:47.156" v="2654" actId="21"/>
          <ac:spMkLst>
            <pc:docMk/>
            <pc:sldMk cId="4264363784" sldId="256"/>
            <ac:spMk id="33" creationId="{E0E0EE3A-FD81-4C71-C841-54582A124C3F}"/>
          </ac:spMkLst>
        </pc:spChg>
        <pc:spChg chg="add del mod">
          <ac:chgData name="Marc Lichtman" userId="bade3a5b-be95-4aa6-b2d3-e917051786f3" providerId="ADAL" clId="{C83E5A78-69C0-4073-8345-F9009C2BB31C}" dt="2023-05-08T09:40:47.156" v="2654" actId="21"/>
          <ac:spMkLst>
            <pc:docMk/>
            <pc:sldMk cId="4264363784" sldId="256"/>
            <ac:spMk id="34" creationId="{D31C2DDB-6856-92F1-8149-710D2EF2DDA1}"/>
          </ac:spMkLst>
        </pc:spChg>
        <pc:spChg chg="add del mod">
          <ac:chgData name="Marc Lichtman" userId="bade3a5b-be95-4aa6-b2d3-e917051786f3" providerId="ADAL" clId="{C83E5A78-69C0-4073-8345-F9009C2BB31C}" dt="2023-05-08T08:20:38.683" v="394"/>
          <ac:spMkLst>
            <pc:docMk/>
            <pc:sldMk cId="4264363784" sldId="256"/>
            <ac:spMk id="35" creationId="{16A32C16-5FC1-629A-7E46-1159889DF921}"/>
          </ac:spMkLst>
        </pc:spChg>
        <pc:spChg chg="add del mod">
          <ac:chgData name="Marc Lichtman" userId="bade3a5b-be95-4aa6-b2d3-e917051786f3" providerId="ADAL" clId="{C83E5A78-69C0-4073-8345-F9009C2BB31C}" dt="2023-05-08T09:40:47.156" v="2654" actId="21"/>
          <ac:spMkLst>
            <pc:docMk/>
            <pc:sldMk cId="4264363784" sldId="256"/>
            <ac:spMk id="42" creationId="{F3ECE595-E76D-9385-98E7-BB6E17C1F815}"/>
          </ac:spMkLst>
        </pc:spChg>
        <pc:spChg chg="add del mod">
          <ac:chgData name="Marc Lichtman" userId="bade3a5b-be95-4aa6-b2d3-e917051786f3" providerId="ADAL" clId="{C83E5A78-69C0-4073-8345-F9009C2BB31C}" dt="2023-05-08T09:40:47.156" v="2654" actId="21"/>
          <ac:spMkLst>
            <pc:docMk/>
            <pc:sldMk cId="4264363784" sldId="256"/>
            <ac:spMk id="43" creationId="{9896A31A-3BA2-D9E4-62CE-7A685683FD3D}"/>
          </ac:spMkLst>
        </pc:spChg>
        <pc:spChg chg="add del mod ord">
          <ac:chgData name="Marc Lichtman" userId="bade3a5b-be95-4aa6-b2d3-e917051786f3" providerId="ADAL" clId="{C83E5A78-69C0-4073-8345-F9009C2BB31C}" dt="2023-05-08T09:40:47.156" v="2654" actId="21"/>
          <ac:spMkLst>
            <pc:docMk/>
            <pc:sldMk cId="4264363784" sldId="256"/>
            <ac:spMk id="44" creationId="{64A30D22-9A7C-A501-7583-1756D31873E7}"/>
          </ac:spMkLst>
        </pc:spChg>
        <pc:spChg chg="add mod">
          <ac:chgData name="Marc Lichtman" userId="bade3a5b-be95-4aa6-b2d3-e917051786f3" providerId="ADAL" clId="{C83E5A78-69C0-4073-8345-F9009C2BB31C}" dt="2023-05-08T09:40:25.948" v="2653" actId="1076"/>
          <ac:spMkLst>
            <pc:docMk/>
            <pc:sldMk cId="4264363784" sldId="256"/>
            <ac:spMk id="45" creationId="{434C698F-B5D8-6A1C-F540-103D71CE1D6E}"/>
          </ac:spMkLst>
        </pc:spChg>
        <pc:spChg chg="mod">
          <ac:chgData name="Marc Lichtman" userId="bade3a5b-be95-4aa6-b2d3-e917051786f3" providerId="ADAL" clId="{C83E5A78-69C0-4073-8345-F9009C2BB31C}" dt="2023-05-08T09:40:25.948" v="2653" actId="1076"/>
          <ac:spMkLst>
            <pc:docMk/>
            <pc:sldMk cId="4264363784" sldId="256"/>
            <ac:spMk id="47" creationId="{2722A5EA-CE6C-A5BB-9ED3-B4593646E141}"/>
          </ac:spMkLst>
        </pc:spChg>
        <pc:spChg chg="mod">
          <ac:chgData name="Marc Lichtman" userId="bade3a5b-be95-4aa6-b2d3-e917051786f3" providerId="ADAL" clId="{C83E5A78-69C0-4073-8345-F9009C2BB31C}" dt="2023-05-08T09:40:25.948" v="2653" actId="1076"/>
          <ac:spMkLst>
            <pc:docMk/>
            <pc:sldMk cId="4264363784" sldId="256"/>
            <ac:spMk id="48" creationId="{AD609372-AC65-FBC1-02C8-80C3FF388291}"/>
          </ac:spMkLst>
        </pc:spChg>
        <pc:spChg chg="add del mod">
          <ac:chgData name="Marc Lichtman" userId="bade3a5b-be95-4aa6-b2d3-e917051786f3" providerId="ADAL" clId="{C83E5A78-69C0-4073-8345-F9009C2BB31C}" dt="2023-05-08T09:40:47.156" v="2654" actId="21"/>
          <ac:spMkLst>
            <pc:docMk/>
            <pc:sldMk cId="4264363784" sldId="256"/>
            <ac:spMk id="50" creationId="{48A5226A-1B5C-3E43-9AE8-48A72A41540B}"/>
          </ac:spMkLst>
        </pc:spChg>
        <pc:spChg chg="add del mod">
          <ac:chgData name="Marc Lichtman" userId="bade3a5b-be95-4aa6-b2d3-e917051786f3" providerId="ADAL" clId="{C83E5A78-69C0-4073-8345-F9009C2BB31C}" dt="2023-05-08T09:40:47.156" v="2654" actId="21"/>
          <ac:spMkLst>
            <pc:docMk/>
            <pc:sldMk cId="4264363784" sldId="256"/>
            <ac:spMk id="53" creationId="{A10D442F-D375-F902-D972-3B87EEDCE146}"/>
          </ac:spMkLst>
        </pc:spChg>
        <pc:spChg chg="add mod">
          <ac:chgData name="Marc Lichtman" userId="bade3a5b-be95-4aa6-b2d3-e917051786f3" providerId="ADAL" clId="{C83E5A78-69C0-4073-8345-F9009C2BB31C}" dt="2023-05-08T09:40:25.948" v="2653" actId="1076"/>
          <ac:spMkLst>
            <pc:docMk/>
            <pc:sldMk cId="4264363784" sldId="256"/>
            <ac:spMk id="54" creationId="{8CDE026A-F976-FBC3-A8E6-83719D256306}"/>
          </ac:spMkLst>
        </pc:spChg>
        <pc:spChg chg="add del mod">
          <ac:chgData name="Marc Lichtman" userId="bade3a5b-be95-4aa6-b2d3-e917051786f3" providerId="ADAL" clId="{C83E5A78-69C0-4073-8345-F9009C2BB31C}" dt="2023-05-08T08:39:28.130" v="872" actId="478"/>
          <ac:spMkLst>
            <pc:docMk/>
            <pc:sldMk cId="4264363784" sldId="256"/>
            <ac:spMk id="56" creationId="{11DB4531-2E28-199F-B181-3446A4417B0C}"/>
          </ac:spMkLst>
        </pc:spChg>
        <pc:spChg chg="add del mod">
          <ac:chgData name="Marc Lichtman" userId="bade3a5b-be95-4aa6-b2d3-e917051786f3" providerId="ADAL" clId="{C83E5A78-69C0-4073-8345-F9009C2BB31C}" dt="2023-05-08T09:40:47.156" v="2654" actId="21"/>
          <ac:spMkLst>
            <pc:docMk/>
            <pc:sldMk cId="4264363784" sldId="256"/>
            <ac:spMk id="57" creationId="{5F6FF0B9-DFF2-2FBD-7DDD-AE4B0D81D8F9}"/>
          </ac:spMkLst>
        </pc:spChg>
        <pc:spChg chg="add del mod">
          <ac:chgData name="Marc Lichtman" userId="bade3a5b-be95-4aa6-b2d3-e917051786f3" providerId="ADAL" clId="{C83E5A78-69C0-4073-8345-F9009C2BB31C}" dt="2023-05-08T09:40:47.156" v="2654" actId="21"/>
          <ac:spMkLst>
            <pc:docMk/>
            <pc:sldMk cId="4264363784" sldId="256"/>
            <ac:spMk id="58" creationId="{F692325F-7BC9-E272-2CE1-D45E6D97E9FF}"/>
          </ac:spMkLst>
        </pc:spChg>
        <pc:spChg chg="add mod">
          <ac:chgData name="Marc Lichtman" userId="bade3a5b-be95-4aa6-b2d3-e917051786f3" providerId="ADAL" clId="{C83E5A78-69C0-4073-8345-F9009C2BB31C}" dt="2023-05-08T09:40:25.948" v="2653" actId="1076"/>
          <ac:spMkLst>
            <pc:docMk/>
            <pc:sldMk cId="4264363784" sldId="256"/>
            <ac:spMk id="60" creationId="{7499DED0-D2FF-77AC-5A80-16C435EE02CC}"/>
          </ac:spMkLst>
        </pc:spChg>
        <pc:spChg chg="add mod">
          <ac:chgData name="Marc Lichtman" userId="bade3a5b-be95-4aa6-b2d3-e917051786f3" providerId="ADAL" clId="{C83E5A78-69C0-4073-8345-F9009C2BB31C}" dt="2023-05-08T09:40:25.948" v="2653" actId="1076"/>
          <ac:spMkLst>
            <pc:docMk/>
            <pc:sldMk cId="4264363784" sldId="256"/>
            <ac:spMk id="61" creationId="{2B233B3B-1ADC-78F3-F6AD-106469D4B24F}"/>
          </ac:spMkLst>
        </pc:spChg>
        <pc:spChg chg="add del mod">
          <ac:chgData name="Marc Lichtman" userId="bade3a5b-be95-4aa6-b2d3-e917051786f3" providerId="ADAL" clId="{C83E5A78-69C0-4073-8345-F9009C2BB31C}" dt="2023-05-08T08:46:58.252" v="1180"/>
          <ac:spMkLst>
            <pc:docMk/>
            <pc:sldMk cId="4264363784" sldId="256"/>
            <ac:spMk id="63" creationId="{C234A27F-2BAB-E7AF-5F33-B3AF148E3E2F}"/>
          </ac:spMkLst>
        </pc:spChg>
        <pc:spChg chg="add del mod ord">
          <ac:chgData name="Marc Lichtman" userId="bade3a5b-be95-4aa6-b2d3-e917051786f3" providerId="ADAL" clId="{C83E5A78-69C0-4073-8345-F9009C2BB31C}" dt="2023-05-08T09:40:47.156" v="2654" actId="21"/>
          <ac:spMkLst>
            <pc:docMk/>
            <pc:sldMk cId="4264363784" sldId="256"/>
            <ac:spMk id="1024" creationId="{0144C7F9-8832-F112-B324-C0A271AB88AC}"/>
          </ac:spMkLst>
        </pc:spChg>
        <pc:spChg chg="add del mod">
          <ac:chgData name="Marc Lichtman" userId="bade3a5b-be95-4aa6-b2d3-e917051786f3" providerId="ADAL" clId="{C83E5A78-69C0-4073-8345-F9009C2BB31C}" dt="2023-05-08T09:40:47.156" v="2654" actId="21"/>
          <ac:spMkLst>
            <pc:docMk/>
            <pc:sldMk cId="4264363784" sldId="256"/>
            <ac:spMk id="1025" creationId="{C6261EA3-D3D7-6F00-B89B-9365815C6A0D}"/>
          </ac:spMkLst>
        </pc:spChg>
        <pc:spChg chg="add del mod">
          <ac:chgData name="Marc Lichtman" userId="bade3a5b-be95-4aa6-b2d3-e917051786f3" providerId="ADAL" clId="{C83E5A78-69C0-4073-8345-F9009C2BB31C}" dt="2023-05-08T08:49:15.495" v="1211" actId="478"/>
          <ac:spMkLst>
            <pc:docMk/>
            <pc:sldMk cId="4264363784" sldId="256"/>
            <ac:spMk id="1027" creationId="{DD823B17-A533-9EDF-91F1-DE4DA0196BF5}"/>
          </ac:spMkLst>
        </pc:spChg>
        <pc:spChg chg="mod">
          <ac:chgData name="Marc Lichtman" userId="bade3a5b-be95-4aa6-b2d3-e917051786f3" providerId="ADAL" clId="{C83E5A78-69C0-4073-8345-F9009C2BB31C}" dt="2023-05-08T08:49:09.621" v="1208"/>
          <ac:spMkLst>
            <pc:docMk/>
            <pc:sldMk cId="4264363784" sldId="256"/>
            <ac:spMk id="1030" creationId="{A4226CD8-3774-1471-2D6C-EBC4936CFA79}"/>
          </ac:spMkLst>
        </pc:spChg>
        <pc:spChg chg="mod topLvl">
          <ac:chgData name="Marc Lichtman" userId="bade3a5b-be95-4aa6-b2d3-e917051786f3" providerId="ADAL" clId="{C83E5A78-69C0-4073-8345-F9009C2BB31C}" dt="2023-05-08T09:40:25.948" v="2653" actId="1076"/>
          <ac:spMkLst>
            <pc:docMk/>
            <pc:sldMk cId="4264363784" sldId="256"/>
            <ac:spMk id="1032" creationId="{79D27357-F800-B52A-1F0A-0656674015F0}"/>
          </ac:spMkLst>
        </pc:spChg>
        <pc:spChg chg="mod topLvl">
          <ac:chgData name="Marc Lichtman" userId="bade3a5b-be95-4aa6-b2d3-e917051786f3" providerId="ADAL" clId="{C83E5A78-69C0-4073-8345-F9009C2BB31C}" dt="2023-05-08T09:40:25.948" v="2653" actId="1076"/>
          <ac:spMkLst>
            <pc:docMk/>
            <pc:sldMk cId="4264363784" sldId="256"/>
            <ac:spMk id="1034" creationId="{61EEC271-85F2-7B95-FF68-6FA655565168}"/>
          </ac:spMkLst>
        </pc:spChg>
        <pc:spChg chg="del mod topLvl">
          <ac:chgData name="Marc Lichtman" userId="bade3a5b-be95-4aa6-b2d3-e917051786f3" providerId="ADAL" clId="{C83E5A78-69C0-4073-8345-F9009C2BB31C}" dt="2023-05-08T08:50:26.039" v="1260" actId="478"/>
          <ac:spMkLst>
            <pc:docMk/>
            <pc:sldMk cId="4264363784" sldId="256"/>
            <ac:spMk id="1035" creationId="{35B9FDCA-4F83-267B-BA0A-FB605F8824B8}"/>
          </ac:spMkLst>
        </pc:spChg>
        <pc:spChg chg="add del mod">
          <ac:chgData name="Marc Lichtman" userId="bade3a5b-be95-4aa6-b2d3-e917051786f3" providerId="ADAL" clId="{C83E5A78-69C0-4073-8345-F9009C2BB31C}" dt="2023-05-08T09:40:47.156" v="2654" actId="21"/>
          <ac:spMkLst>
            <pc:docMk/>
            <pc:sldMk cId="4264363784" sldId="256"/>
            <ac:spMk id="1037" creationId="{A26E0836-87BE-097F-3990-0EADCB0DECA6}"/>
          </ac:spMkLst>
        </pc:spChg>
        <pc:spChg chg="add del mod ord">
          <ac:chgData name="Marc Lichtman" userId="bade3a5b-be95-4aa6-b2d3-e917051786f3" providerId="ADAL" clId="{C83E5A78-69C0-4073-8345-F9009C2BB31C}" dt="2023-05-08T09:40:47.156" v="2654" actId="21"/>
          <ac:spMkLst>
            <pc:docMk/>
            <pc:sldMk cId="4264363784" sldId="256"/>
            <ac:spMk id="1039" creationId="{70B74CC9-BC0C-35CC-0546-AC99CD83E075}"/>
          </ac:spMkLst>
        </pc:spChg>
        <pc:spChg chg="add del mod">
          <ac:chgData name="Marc Lichtman" userId="bade3a5b-be95-4aa6-b2d3-e917051786f3" providerId="ADAL" clId="{C83E5A78-69C0-4073-8345-F9009C2BB31C}" dt="2023-05-08T09:40:47.156" v="2654" actId="21"/>
          <ac:spMkLst>
            <pc:docMk/>
            <pc:sldMk cId="4264363784" sldId="256"/>
            <ac:spMk id="1040" creationId="{C4279E09-CCD1-1610-1424-1C965F274C78}"/>
          </ac:spMkLst>
        </pc:spChg>
        <pc:spChg chg="add del mod">
          <ac:chgData name="Marc Lichtman" userId="bade3a5b-be95-4aa6-b2d3-e917051786f3" providerId="ADAL" clId="{C83E5A78-69C0-4073-8345-F9009C2BB31C}" dt="2023-05-08T09:40:47.156" v="2654" actId="21"/>
          <ac:spMkLst>
            <pc:docMk/>
            <pc:sldMk cId="4264363784" sldId="256"/>
            <ac:spMk id="1044" creationId="{1171C313-6511-D797-7415-BC8DFBE0FEBF}"/>
          </ac:spMkLst>
        </pc:spChg>
        <pc:spChg chg="add del mod">
          <ac:chgData name="Marc Lichtman" userId="bade3a5b-be95-4aa6-b2d3-e917051786f3" providerId="ADAL" clId="{C83E5A78-69C0-4073-8345-F9009C2BB31C}" dt="2023-05-08T09:40:47.156" v="2654" actId="21"/>
          <ac:spMkLst>
            <pc:docMk/>
            <pc:sldMk cId="4264363784" sldId="256"/>
            <ac:spMk id="1045" creationId="{D5BEC321-CB7B-A706-7D9E-8F38D3DC866F}"/>
          </ac:spMkLst>
        </pc:spChg>
        <pc:spChg chg="add del mod">
          <ac:chgData name="Marc Lichtman" userId="bade3a5b-be95-4aa6-b2d3-e917051786f3" providerId="ADAL" clId="{C83E5A78-69C0-4073-8345-F9009C2BB31C}" dt="2023-05-08T09:04:44.966" v="1571" actId="478"/>
          <ac:spMkLst>
            <pc:docMk/>
            <pc:sldMk cId="4264363784" sldId="256"/>
            <ac:spMk id="1052" creationId="{1BF44A3D-69BF-B432-81B9-A2649EDF01DB}"/>
          </ac:spMkLst>
        </pc:spChg>
        <pc:spChg chg="add mod">
          <ac:chgData name="Marc Lichtman" userId="bade3a5b-be95-4aa6-b2d3-e917051786f3" providerId="ADAL" clId="{C83E5A78-69C0-4073-8345-F9009C2BB31C}" dt="2023-05-08T09:40:25.948" v="2653" actId="1076"/>
          <ac:spMkLst>
            <pc:docMk/>
            <pc:sldMk cId="4264363784" sldId="256"/>
            <ac:spMk id="1053" creationId="{B07A46A1-EC2D-7BB9-D40D-2814F7A42B8E}"/>
          </ac:spMkLst>
        </pc:spChg>
        <pc:spChg chg="add mod">
          <ac:chgData name="Marc Lichtman" userId="bade3a5b-be95-4aa6-b2d3-e917051786f3" providerId="ADAL" clId="{C83E5A78-69C0-4073-8345-F9009C2BB31C}" dt="2023-05-08T09:40:25.948" v="2653" actId="1076"/>
          <ac:spMkLst>
            <pc:docMk/>
            <pc:sldMk cId="4264363784" sldId="256"/>
            <ac:spMk id="1055" creationId="{880C6E61-1CAD-50D8-F959-3303B7FA510F}"/>
          </ac:spMkLst>
        </pc:spChg>
        <pc:spChg chg="add del mod">
          <ac:chgData name="Marc Lichtman" userId="bade3a5b-be95-4aa6-b2d3-e917051786f3" providerId="ADAL" clId="{C83E5A78-69C0-4073-8345-F9009C2BB31C}" dt="2023-05-08T09:06:54.301" v="1611" actId="478"/>
          <ac:spMkLst>
            <pc:docMk/>
            <pc:sldMk cId="4264363784" sldId="256"/>
            <ac:spMk id="1056" creationId="{93FC4635-35FD-202D-EFD7-B0C748AB2A6F}"/>
          </ac:spMkLst>
        </pc:spChg>
        <pc:spChg chg="add del mod">
          <ac:chgData name="Marc Lichtman" userId="bade3a5b-be95-4aa6-b2d3-e917051786f3" providerId="ADAL" clId="{C83E5A78-69C0-4073-8345-F9009C2BB31C}" dt="2023-05-08T09:06:35.153" v="1603" actId="478"/>
          <ac:spMkLst>
            <pc:docMk/>
            <pc:sldMk cId="4264363784" sldId="256"/>
            <ac:spMk id="1057" creationId="{D438DF5F-958B-A4DA-BAB1-160AC0E0AD15}"/>
          </ac:spMkLst>
        </pc:spChg>
        <pc:spChg chg="mod">
          <ac:chgData name="Marc Lichtman" userId="bade3a5b-be95-4aa6-b2d3-e917051786f3" providerId="ADAL" clId="{C83E5A78-69C0-4073-8345-F9009C2BB31C}" dt="2023-05-08T09:06:55.291" v="1612"/>
          <ac:spMkLst>
            <pc:docMk/>
            <pc:sldMk cId="4264363784" sldId="256"/>
            <ac:spMk id="1060" creationId="{0C197388-54E7-C365-E0AC-49956A945177}"/>
          </ac:spMkLst>
        </pc:spChg>
        <pc:spChg chg="mod">
          <ac:chgData name="Marc Lichtman" userId="bade3a5b-be95-4aa6-b2d3-e917051786f3" providerId="ADAL" clId="{C83E5A78-69C0-4073-8345-F9009C2BB31C}" dt="2023-05-08T09:06:55.291" v="1612"/>
          <ac:spMkLst>
            <pc:docMk/>
            <pc:sldMk cId="4264363784" sldId="256"/>
            <ac:spMk id="1061" creationId="{34B60C65-0E30-F6A7-5693-C66D426895B7}"/>
          </ac:spMkLst>
        </pc:spChg>
        <pc:spChg chg="mod">
          <ac:chgData name="Marc Lichtman" userId="bade3a5b-be95-4aa6-b2d3-e917051786f3" providerId="ADAL" clId="{C83E5A78-69C0-4073-8345-F9009C2BB31C}" dt="2023-05-08T09:06:57.378" v="1614"/>
          <ac:spMkLst>
            <pc:docMk/>
            <pc:sldMk cId="4264363784" sldId="256"/>
            <ac:spMk id="1063" creationId="{B00BDEF0-BD05-5A02-A7EF-C1DC38A21327}"/>
          </ac:spMkLst>
        </pc:spChg>
        <pc:spChg chg="mod">
          <ac:chgData name="Marc Lichtman" userId="bade3a5b-be95-4aa6-b2d3-e917051786f3" providerId="ADAL" clId="{C83E5A78-69C0-4073-8345-F9009C2BB31C}" dt="2023-05-08T09:06:57.378" v="1614"/>
          <ac:spMkLst>
            <pc:docMk/>
            <pc:sldMk cId="4264363784" sldId="256"/>
            <ac:spMk id="1064" creationId="{FE2997B2-C6F1-750C-D771-B7A202166BE3}"/>
          </ac:spMkLst>
        </pc:spChg>
        <pc:spChg chg="mod">
          <ac:chgData name="Marc Lichtman" userId="bade3a5b-be95-4aa6-b2d3-e917051786f3" providerId="ADAL" clId="{C83E5A78-69C0-4073-8345-F9009C2BB31C}" dt="2023-05-08T09:07:07.651" v="1619"/>
          <ac:spMkLst>
            <pc:docMk/>
            <pc:sldMk cId="4264363784" sldId="256"/>
            <ac:spMk id="1066" creationId="{031C2123-970E-6659-1DCE-2349DCA17A0D}"/>
          </ac:spMkLst>
        </pc:spChg>
        <pc:spChg chg="mod">
          <ac:chgData name="Marc Lichtman" userId="bade3a5b-be95-4aa6-b2d3-e917051786f3" providerId="ADAL" clId="{C83E5A78-69C0-4073-8345-F9009C2BB31C}" dt="2023-05-08T09:07:28.645" v="1645" actId="20577"/>
          <ac:spMkLst>
            <pc:docMk/>
            <pc:sldMk cId="4264363784" sldId="256"/>
            <ac:spMk id="1067" creationId="{68339558-E84C-D905-3F16-0E9AB1E83D29}"/>
          </ac:spMkLst>
        </pc:spChg>
        <pc:spChg chg="mod">
          <ac:chgData name="Marc Lichtman" userId="bade3a5b-be95-4aa6-b2d3-e917051786f3" providerId="ADAL" clId="{C83E5A78-69C0-4073-8345-F9009C2BB31C}" dt="2023-05-08T09:07:09.129" v="1621"/>
          <ac:spMkLst>
            <pc:docMk/>
            <pc:sldMk cId="4264363784" sldId="256"/>
            <ac:spMk id="1069" creationId="{62144283-7AEC-E329-475F-56B1E7E5076D}"/>
          </ac:spMkLst>
        </pc:spChg>
        <pc:spChg chg="mod">
          <ac:chgData name="Marc Lichtman" userId="bade3a5b-be95-4aa6-b2d3-e917051786f3" providerId="ADAL" clId="{C83E5A78-69C0-4073-8345-F9009C2BB31C}" dt="2023-05-08T09:07:32.946" v="1657" actId="14100"/>
          <ac:spMkLst>
            <pc:docMk/>
            <pc:sldMk cId="4264363784" sldId="256"/>
            <ac:spMk id="1070" creationId="{7E900BC8-071B-1608-BC1D-EAF473DA4163}"/>
          </ac:spMkLst>
        </pc:spChg>
        <pc:spChg chg="add del">
          <ac:chgData name="Marc Lichtman" userId="bade3a5b-be95-4aa6-b2d3-e917051786f3" providerId="ADAL" clId="{C83E5A78-69C0-4073-8345-F9009C2BB31C}" dt="2023-05-08T09:08:07.646" v="1685"/>
          <ac:spMkLst>
            <pc:docMk/>
            <pc:sldMk cId="4264363784" sldId="256"/>
            <ac:spMk id="1071" creationId="{206211A3-1216-F0C2-65CB-310A2AEC680B}"/>
          </ac:spMkLst>
        </pc:spChg>
        <pc:spChg chg="add del mod">
          <ac:chgData name="Marc Lichtman" userId="bade3a5b-be95-4aa6-b2d3-e917051786f3" providerId="ADAL" clId="{C83E5A78-69C0-4073-8345-F9009C2BB31C}" dt="2023-05-08T09:40:47.156" v="2654" actId="21"/>
          <ac:spMkLst>
            <pc:docMk/>
            <pc:sldMk cId="4264363784" sldId="256"/>
            <ac:spMk id="1073" creationId="{5B8B3D37-BD19-3A10-9CBC-1836FA664391}"/>
          </ac:spMkLst>
        </pc:spChg>
        <pc:spChg chg="mod">
          <ac:chgData name="Marc Lichtman" userId="bade3a5b-be95-4aa6-b2d3-e917051786f3" providerId="ADAL" clId="{C83E5A78-69C0-4073-8345-F9009C2BB31C}" dt="2023-05-08T09:40:25.948" v="2653" actId="1076"/>
          <ac:spMkLst>
            <pc:docMk/>
            <pc:sldMk cId="4264363784" sldId="256"/>
            <ac:spMk id="1075" creationId="{57F507A8-0433-446A-C091-A463F12E221A}"/>
          </ac:spMkLst>
        </pc:spChg>
        <pc:spChg chg="mod">
          <ac:chgData name="Marc Lichtman" userId="bade3a5b-be95-4aa6-b2d3-e917051786f3" providerId="ADAL" clId="{C83E5A78-69C0-4073-8345-F9009C2BB31C}" dt="2023-05-08T09:40:25.948" v="2653" actId="1076"/>
          <ac:spMkLst>
            <pc:docMk/>
            <pc:sldMk cId="4264363784" sldId="256"/>
            <ac:spMk id="1076" creationId="{9282421B-E69E-0E00-27DB-301BD9F12244}"/>
          </ac:spMkLst>
        </pc:spChg>
        <pc:spChg chg="mod">
          <ac:chgData name="Marc Lichtman" userId="bade3a5b-be95-4aa6-b2d3-e917051786f3" providerId="ADAL" clId="{C83E5A78-69C0-4073-8345-F9009C2BB31C}" dt="2023-05-08T09:40:25.948" v="2653" actId="1076"/>
          <ac:spMkLst>
            <pc:docMk/>
            <pc:sldMk cId="4264363784" sldId="256"/>
            <ac:spMk id="1078" creationId="{65074604-ABD6-B21D-B70D-B081025730CE}"/>
          </ac:spMkLst>
        </pc:spChg>
        <pc:spChg chg="mod">
          <ac:chgData name="Marc Lichtman" userId="bade3a5b-be95-4aa6-b2d3-e917051786f3" providerId="ADAL" clId="{C83E5A78-69C0-4073-8345-F9009C2BB31C}" dt="2023-05-08T09:40:25.948" v="2653" actId="1076"/>
          <ac:spMkLst>
            <pc:docMk/>
            <pc:sldMk cId="4264363784" sldId="256"/>
            <ac:spMk id="1079" creationId="{6EFD1FAA-6EAE-27FD-3780-9FEF4A88B176}"/>
          </ac:spMkLst>
        </pc:spChg>
        <pc:spChg chg="add del mod">
          <ac:chgData name="Marc Lichtman" userId="bade3a5b-be95-4aa6-b2d3-e917051786f3" providerId="ADAL" clId="{C83E5A78-69C0-4073-8345-F9009C2BB31C}" dt="2023-05-08T09:40:47.156" v="2654" actId="21"/>
          <ac:spMkLst>
            <pc:docMk/>
            <pc:sldMk cId="4264363784" sldId="256"/>
            <ac:spMk id="1095" creationId="{902A17CC-00E4-3F47-FB05-318512333B76}"/>
          </ac:spMkLst>
        </pc:spChg>
        <pc:spChg chg="add del mod">
          <ac:chgData name="Marc Lichtman" userId="bade3a5b-be95-4aa6-b2d3-e917051786f3" providerId="ADAL" clId="{C83E5A78-69C0-4073-8345-F9009C2BB31C}" dt="2023-05-08T09:40:47.156" v="2654" actId="21"/>
          <ac:spMkLst>
            <pc:docMk/>
            <pc:sldMk cId="4264363784" sldId="256"/>
            <ac:spMk id="1096" creationId="{90200014-784D-E707-7764-6AB3A4AE198B}"/>
          </ac:spMkLst>
        </pc:spChg>
        <pc:spChg chg="add del mod">
          <ac:chgData name="Marc Lichtman" userId="bade3a5b-be95-4aa6-b2d3-e917051786f3" providerId="ADAL" clId="{C83E5A78-69C0-4073-8345-F9009C2BB31C}" dt="2023-05-08T09:40:47.156" v="2654" actId="21"/>
          <ac:spMkLst>
            <pc:docMk/>
            <pc:sldMk cId="4264363784" sldId="256"/>
            <ac:spMk id="1097" creationId="{843E9582-9C05-F80E-1EBC-5A26144234AF}"/>
          </ac:spMkLst>
        </pc:spChg>
        <pc:spChg chg="add del mod">
          <ac:chgData name="Marc Lichtman" userId="bade3a5b-be95-4aa6-b2d3-e917051786f3" providerId="ADAL" clId="{C83E5A78-69C0-4073-8345-F9009C2BB31C}" dt="2023-05-08T09:40:47.156" v="2654" actId="21"/>
          <ac:spMkLst>
            <pc:docMk/>
            <pc:sldMk cId="4264363784" sldId="256"/>
            <ac:spMk id="1098" creationId="{716731E6-E641-123F-F45C-DFBC2B061CE7}"/>
          </ac:spMkLst>
        </pc:spChg>
        <pc:spChg chg="add del mod">
          <ac:chgData name="Marc Lichtman" userId="bade3a5b-be95-4aa6-b2d3-e917051786f3" providerId="ADAL" clId="{C83E5A78-69C0-4073-8345-F9009C2BB31C}" dt="2023-05-08T09:40:47.156" v="2654" actId="21"/>
          <ac:spMkLst>
            <pc:docMk/>
            <pc:sldMk cId="4264363784" sldId="256"/>
            <ac:spMk id="1099" creationId="{4661233E-B590-3FD2-9881-AC485FD11348}"/>
          </ac:spMkLst>
        </pc:spChg>
        <pc:spChg chg="add del mod">
          <ac:chgData name="Marc Lichtman" userId="bade3a5b-be95-4aa6-b2d3-e917051786f3" providerId="ADAL" clId="{C83E5A78-69C0-4073-8345-F9009C2BB31C}" dt="2023-05-08T09:40:47.156" v="2654" actId="21"/>
          <ac:spMkLst>
            <pc:docMk/>
            <pc:sldMk cId="4264363784" sldId="256"/>
            <ac:spMk id="1103" creationId="{528142D9-575C-0576-C299-6D9D5BF074D6}"/>
          </ac:spMkLst>
        </pc:spChg>
        <pc:spChg chg="add del mod">
          <ac:chgData name="Marc Lichtman" userId="bade3a5b-be95-4aa6-b2d3-e917051786f3" providerId="ADAL" clId="{C83E5A78-69C0-4073-8345-F9009C2BB31C}" dt="2023-05-08T09:40:47.156" v="2654" actId="21"/>
          <ac:spMkLst>
            <pc:docMk/>
            <pc:sldMk cId="4264363784" sldId="256"/>
            <ac:spMk id="1104" creationId="{38319641-3543-DA1B-8CD0-DE398B0D7615}"/>
          </ac:spMkLst>
        </pc:spChg>
        <pc:spChg chg="add del mod">
          <ac:chgData name="Marc Lichtman" userId="bade3a5b-be95-4aa6-b2d3-e917051786f3" providerId="ADAL" clId="{C83E5A78-69C0-4073-8345-F9009C2BB31C}" dt="2023-05-08T09:40:47.156" v="2654" actId="21"/>
          <ac:spMkLst>
            <pc:docMk/>
            <pc:sldMk cId="4264363784" sldId="256"/>
            <ac:spMk id="1105" creationId="{326E3148-2C06-DB3A-DF1D-40D5F93B4050}"/>
          </ac:spMkLst>
        </pc:spChg>
        <pc:spChg chg="add del mod">
          <ac:chgData name="Marc Lichtman" userId="bade3a5b-be95-4aa6-b2d3-e917051786f3" providerId="ADAL" clId="{C83E5A78-69C0-4073-8345-F9009C2BB31C}" dt="2023-05-08T09:40:47.156" v="2654" actId="21"/>
          <ac:spMkLst>
            <pc:docMk/>
            <pc:sldMk cId="4264363784" sldId="256"/>
            <ac:spMk id="1106" creationId="{34499606-98BE-34E7-1B42-E9C1B0208AF4}"/>
          </ac:spMkLst>
        </pc:spChg>
        <pc:spChg chg="add del mod">
          <ac:chgData name="Marc Lichtman" userId="bade3a5b-be95-4aa6-b2d3-e917051786f3" providerId="ADAL" clId="{C83E5A78-69C0-4073-8345-F9009C2BB31C}" dt="2023-05-08T09:40:47.156" v="2654" actId="21"/>
          <ac:spMkLst>
            <pc:docMk/>
            <pc:sldMk cId="4264363784" sldId="256"/>
            <ac:spMk id="1111" creationId="{09AB89D2-7C26-47D7-932A-1FADA775D85C}"/>
          </ac:spMkLst>
        </pc:spChg>
        <pc:spChg chg="add del mod">
          <ac:chgData name="Marc Lichtman" userId="bade3a5b-be95-4aa6-b2d3-e917051786f3" providerId="ADAL" clId="{C83E5A78-69C0-4073-8345-F9009C2BB31C}" dt="2023-05-08T09:29:31.609" v="2434" actId="478"/>
          <ac:spMkLst>
            <pc:docMk/>
            <pc:sldMk cId="4264363784" sldId="256"/>
            <ac:spMk id="1112" creationId="{1BAF0C29-A093-D0DB-72C1-3310AC4A952E}"/>
          </ac:spMkLst>
        </pc:spChg>
        <pc:spChg chg="add del mod">
          <ac:chgData name="Marc Lichtman" userId="bade3a5b-be95-4aa6-b2d3-e917051786f3" providerId="ADAL" clId="{C83E5A78-69C0-4073-8345-F9009C2BB31C}" dt="2023-05-08T09:40:47.156" v="2654" actId="21"/>
          <ac:spMkLst>
            <pc:docMk/>
            <pc:sldMk cId="4264363784" sldId="256"/>
            <ac:spMk id="1113" creationId="{67369255-C988-4F33-62CE-91AD9E1D45D8}"/>
          </ac:spMkLst>
        </pc:spChg>
        <pc:spChg chg="add del mod">
          <ac:chgData name="Marc Lichtman" userId="bade3a5b-be95-4aa6-b2d3-e917051786f3" providerId="ADAL" clId="{C83E5A78-69C0-4073-8345-F9009C2BB31C}" dt="2023-05-08T09:40:47.156" v="2654" actId="21"/>
          <ac:spMkLst>
            <pc:docMk/>
            <pc:sldMk cId="4264363784" sldId="256"/>
            <ac:spMk id="1115" creationId="{DF3C4CBE-AF97-D948-FB2D-C334D9715CC8}"/>
          </ac:spMkLst>
        </pc:spChg>
        <pc:spChg chg="add del mod">
          <ac:chgData name="Marc Lichtman" userId="bade3a5b-be95-4aa6-b2d3-e917051786f3" providerId="ADAL" clId="{C83E5A78-69C0-4073-8345-F9009C2BB31C}" dt="2023-05-08T09:42:13.757" v="2657" actId="21"/>
          <ac:spMkLst>
            <pc:docMk/>
            <pc:sldMk cId="4264363784" sldId="256"/>
            <ac:spMk id="1122" creationId="{22CD69F0-1157-C04D-48EA-059FA3FB320E}"/>
          </ac:spMkLst>
        </pc:spChg>
        <pc:spChg chg="add del mod">
          <ac:chgData name="Marc Lichtman" userId="bade3a5b-be95-4aa6-b2d3-e917051786f3" providerId="ADAL" clId="{C83E5A78-69C0-4073-8345-F9009C2BB31C}" dt="2023-05-08T09:42:13.757" v="2657" actId="21"/>
          <ac:spMkLst>
            <pc:docMk/>
            <pc:sldMk cId="4264363784" sldId="256"/>
            <ac:spMk id="1123" creationId="{323A965B-5B0C-C888-493D-7C6CFE6C1FD0}"/>
          </ac:spMkLst>
        </pc:spChg>
        <pc:spChg chg="add del mod">
          <ac:chgData name="Marc Lichtman" userId="bade3a5b-be95-4aa6-b2d3-e917051786f3" providerId="ADAL" clId="{C83E5A78-69C0-4073-8345-F9009C2BB31C}" dt="2023-05-08T09:42:13.757" v="2657" actId="21"/>
          <ac:spMkLst>
            <pc:docMk/>
            <pc:sldMk cId="4264363784" sldId="256"/>
            <ac:spMk id="1124" creationId="{3BA8D39D-B63B-7D75-5FDA-1933FB5C1D03}"/>
          </ac:spMkLst>
        </pc:spChg>
        <pc:spChg chg="add del mod">
          <ac:chgData name="Marc Lichtman" userId="bade3a5b-be95-4aa6-b2d3-e917051786f3" providerId="ADAL" clId="{C83E5A78-69C0-4073-8345-F9009C2BB31C}" dt="2023-05-08T09:42:13.757" v="2657" actId="21"/>
          <ac:spMkLst>
            <pc:docMk/>
            <pc:sldMk cId="4264363784" sldId="256"/>
            <ac:spMk id="1125" creationId="{827C2FBE-9445-CABF-E483-4F0F0E9C64E6}"/>
          </ac:spMkLst>
        </pc:spChg>
        <pc:spChg chg="add del mod">
          <ac:chgData name="Marc Lichtman" userId="bade3a5b-be95-4aa6-b2d3-e917051786f3" providerId="ADAL" clId="{C83E5A78-69C0-4073-8345-F9009C2BB31C}" dt="2023-05-08T09:42:13.757" v="2657" actId="21"/>
          <ac:spMkLst>
            <pc:docMk/>
            <pc:sldMk cId="4264363784" sldId="256"/>
            <ac:spMk id="1126" creationId="{769B7B62-996B-0ACC-0190-D16DC6F17B00}"/>
          </ac:spMkLst>
        </pc:spChg>
        <pc:spChg chg="add del mod">
          <ac:chgData name="Marc Lichtman" userId="bade3a5b-be95-4aa6-b2d3-e917051786f3" providerId="ADAL" clId="{C83E5A78-69C0-4073-8345-F9009C2BB31C}" dt="2023-05-08T09:42:13.757" v="2657" actId="21"/>
          <ac:spMkLst>
            <pc:docMk/>
            <pc:sldMk cId="4264363784" sldId="256"/>
            <ac:spMk id="1127" creationId="{C96B606A-450C-45A8-53EC-6C771DEAD9E8}"/>
          </ac:spMkLst>
        </pc:spChg>
        <pc:spChg chg="mod">
          <ac:chgData name="Marc Lichtman" userId="bade3a5b-be95-4aa6-b2d3-e917051786f3" providerId="ADAL" clId="{C83E5A78-69C0-4073-8345-F9009C2BB31C}" dt="2023-05-08T09:40:59.578" v="2656"/>
          <ac:spMkLst>
            <pc:docMk/>
            <pc:sldMk cId="4264363784" sldId="256"/>
            <ac:spMk id="1130" creationId="{59C3F544-CC5E-BCFB-46DF-DDD14905D124}"/>
          </ac:spMkLst>
        </pc:spChg>
        <pc:spChg chg="mod">
          <ac:chgData name="Marc Lichtman" userId="bade3a5b-be95-4aa6-b2d3-e917051786f3" providerId="ADAL" clId="{C83E5A78-69C0-4073-8345-F9009C2BB31C}" dt="2023-05-08T09:40:59.578" v="2656"/>
          <ac:spMkLst>
            <pc:docMk/>
            <pc:sldMk cId="4264363784" sldId="256"/>
            <ac:spMk id="1132" creationId="{8167EA73-3117-586B-7F27-B3A58153C53B}"/>
          </ac:spMkLst>
        </pc:spChg>
        <pc:spChg chg="mod">
          <ac:chgData name="Marc Lichtman" userId="bade3a5b-be95-4aa6-b2d3-e917051786f3" providerId="ADAL" clId="{C83E5A78-69C0-4073-8345-F9009C2BB31C}" dt="2023-05-08T09:40:59.578" v="2656"/>
          <ac:spMkLst>
            <pc:docMk/>
            <pc:sldMk cId="4264363784" sldId="256"/>
            <ac:spMk id="1133" creationId="{F270EFEB-4F89-145C-E79D-60D78D0D8B72}"/>
          </ac:spMkLst>
        </pc:spChg>
        <pc:spChg chg="add del mod">
          <ac:chgData name="Marc Lichtman" userId="bade3a5b-be95-4aa6-b2d3-e917051786f3" providerId="ADAL" clId="{C83E5A78-69C0-4073-8345-F9009C2BB31C}" dt="2023-05-08T09:42:13.757" v="2657" actId="21"/>
          <ac:spMkLst>
            <pc:docMk/>
            <pc:sldMk cId="4264363784" sldId="256"/>
            <ac:spMk id="1135" creationId="{85B5F0F4-D306-4F90-182C-DA6DA96EBCD1}"/>
          </ac:spMkLst>
        </pc:spChg>
        <pc:spChg chg="add del mod">
          <ac:chgData name="Marc Lichtman" userId="bade3a5b-be95-4aa6-b2d3-e917051786f3" providerId="ADAL" clId="{C83E5A78-69C0-4073-8345-F9009C2BB31C}" dt="2023-05-08T09:42:13.757" v="2657" actId="21"/>
          <ac:spMkLst>
            <pc:docMk/>
            <pc:sldMk cId="4264363784" sldId="256"/>
            <ac:spMk id="1136" creationId="{EE7297E4-19B2-D6E1-A788-7D9288C5FD35}"/>
          </ac:spMkLst>
        </pc:spChg>
        <pc:spChg chg="add del mod">
          <ac:chgData name="Marc Lichtman" userId="bade3a5b-be95-4aa6-b2d3-e917051786f3" providerId="ADAL" clId="{C83E5A78-69C0-4073-8345-F9009C2BB31C}" dt="2023-05-08T09:42:13.757" v="2657" actId="21"/>
          <ac:spMkLst>
            <pc:docMk/>
            <pc:sldMk cId="4264363784" sldId="256"/>
            <ac:spMk id="1138" creationId="{F662F6D4-9CE0-DC1F-17D2-F825C70F1C79}"/>
          </ac:spMkLst>
        </pc:spChg>
        <pc:spChg chg="add del mod">
          <ac:chgData name="Marc Lichtman" userId="bade3a5b-be95-4aa6-b2d3-e917051786f3" providerId="ADAL" clId="{C83E5A78-69C0-4073-8345-F9009C2BB31C}" dt="2023-05-08T09:42:13.757" v="2657" actId="21"/>
          <ac:spMkLst>
            <pc:docMk/>
            <pc:sldMk cId="4264363784" sldId="256"/>
            <ac:spMk id="1139" creationId="{8E1D1BEA-E699-B2DA-2E3F-1962BAD9A924}"/>
          </ac:spMkLst>
        </pc:spChg>
        <pc:spChg chg="add del mod">
          <ac:chgData name="Marc Lichtman" userId="bade3a5b-be95-4aa6-b2d3-e917051786f3" providerId="ADAL" clId="{C83E5A78-69C0-4073-8345-F9009C2BB31C}" dt="2023-05-08T09:42:13.757" v="2657" actId="21"/>
          <ac:spMkLst>
            <pc:docMk/>
            <pc:sldMk cId="4264363784" sldId="256"/>
            <ac:spMk id="1140" creationId="{51FF92D9-8EDA-3C6C-E27D-984AFFCD314B}"/>
          </ac:spMkLst>
        </pc:spChg>
        <pc:spChg chg="add del mod">
          <ac:chgData name="Marc Lichtman" userId="bade3a5b-be95-4aa6-b2d3-e917051786f3" providerId="ADAL" clId="{C83E5A78-69C0-4073-8345-F9009C2BB31C}" dt="2023-05-08T09:42:13.757" v="2657" actId="21"/>
          <ac:spMkLst>
            <pc:docMk/>
            <pc:sldMk cId="4264363784" sldId="256"/>
            <ac:spMk id="1141" creationId="{112EE237-4E0B-CCBE-DF7C-AAA92CA682E5}"/>
          </ac:spMkLst>
        </pc:spChg>
        <pc:spChg chg="add del mod">
          <ac:chgData name="Marc Lichtman" userId="bade3a5b-be95-4aa6-b2d3-e917051786f3" providerId="ADAL" clId="{C83E5A78-69C0-4073-8345-F9009C2BB31C}" dt="2023-05-08T09:42:13.757" v="2657" actId="21"/>
          <ac:spMkLst>
            <pc:docMk/>
            <pc:sldMk cId="4264363784" sldId="256"/>
            <ac:spMk id="1142" creationId="{4223F965-790E-CBEB-CAE6-1F3D7F9095B4}"/>
          </ac:spMkLst>
        </pc:spChg>
        <pc:spChg chg="add del mod">
          <ac:chgData name="Marc Lichtman" userId="bade3a5b-be95-4aa6-b2d3-e917051786f3" providerId="ADAL" clId="{C83E5A78-69C0-4073-8345-F9009C2BB31C}" dt="2023-05-08T09:42:13.757" v="2657" actId="21"/>
          <ac:spMkLst>
            <pc:docMk/>
            <pc:sldMk cId="4264363784" sldId="256"/>
            <ac:spMk id="1143" creationId="{1B3925E5-72C4-EB33-6108-236014506ADB}"/>
          </ac:spMkLst>
        </pc:spChg>
        <pc:spChg chg="add del mod">
          <ac:chgData name="Marc Lichtman" userId="bade3a5b-be95-4aa6-b2d3-e917051786f3" providerId="ADAL" clId="{C83E5A78-69C0-4073-8345-F9009C2BB31C}" dt="2023-05-08T09:42:13.757" v="2657" actId="21"/>
          <ac:spMkLst>
            <pc:docMk/>
            <pc:sldMk cId="4264363784" sldId="256"/>
            <ac:spMk id="1146" creationId="{1EF33D07-79DB-C1EB-8757-363D0548785E}"/>
          </ac:spMkLst>
        </pc:spChg>
        <pc:spChg chg="add del mod">
          <ac:chgData name="Marc Lichtman" userId="bade3a5b-be95-4aa6-b2d3-e917051786f3" providerId="ADAL" clId="{C83E5A78-69C0-4073-8345-F9009C2BB31C}" dt="2023-05-08T09:42:13.757" v="2657" actId="21"/>
          <ac:spMkLst>
            <pc:docMk/>
            <pc:sldMk cId="4264363784" sldId="256"/>
            <ac:spMk id="1147" creationId="{0EBB2C0A-8C43-7B04-0FC6-4A1E7F541170}"/>
          </ac:spMkLst>
        </pc:spChg>
        <pc:spChg chg="mod">
          <ac:chgData name="Marc Lichtman" userId="bade3a5b-be95-4aa6-b2d3-e917051786f3" providerId="ADAL" clId="{C83E5A78-69C0-4073-8345-F9009C2BB31C}" dt="2023-05-08T09:40:59.578" v="2656"/>
          <ac:spMkLst>
            <pc:docMk/>
            <pc:sldMk cId="4264363784" sldId="256"/>
            <ac:spMk id="1149" creationId="{070038A9-B3ED-359E-5AFC-91979A459226}"/>
          </ac:spMkLst>
        </pc:spChg>
        <pc:spChg chg="mod">
          <ac:chgData name="Marc Lichtman" userId="bade3a5b-be95-4aa6-b2d3-e917051786f3" providerId="ADAL" clId="{C83E5A78-69C0-4073-8345-F9009C2BB31C}" dt="2023-05-08T09:40:59.578" v="2656"/>
          <ac:spMkLst>
            <pc:docMk/>
            <pc:sldMk cId="4264363784" sldId="256"/>
            <ac:spMk id="1151" creationId="{4D59F2CC-FE37-7D96-4B11-626EE1567837}"/>
          </ac:spMkLst>
        </pc:spChg>
        <pc:spChg chg="mod">
          <ac:chgData name="Marc Lichtman" userId="bade3a5b-be95-4aa6-b2d3-e917051786f3" providerId="ADAL" clId="{C83E5A78-69C0-4073-8345-F9009C2BB31C}" dt="2023-05-08T09:40:59.578" v="2656"/>
          <ac:spMkLst>
            <pc:docMk/>
            <pc:sldMk cId="4264363784" sldId="256"/>
            <ac:spMk id="1152" creationId="{23DB6233-23F4-81D6-0CD6-44FFE2FE4854}"/>
          </ac:spMkLst>
        </pc:spChg>
        <pc:spChg chg="add del mod">
          <ac:chgData name="Marc Lichtman" userId="bade3a5b-be95-4aa6-b2d3-e917051786f3" providerId="ADAL" clId="{C83E5A78-69C0-4073-8345-F9009C2BB31C}" dt="2023-05-08T09:42:13.757" v="2657" actId="21"/>
          <ac:spMkLst>
            <pc:docMk/>
            <pc:sldMk cId="4264363784" sldId="256"/>
            <ac:spMk id="1154" creationId="{EF177DBA-96F0-1C49-AC5C-5D0029D46D65}"/>
          </ac:spMkLst>
        </pc:spChg>
        <pc:spChg chg="add del mod">
          <ac:chgData name="Marc Lichtman" userId="bade3a5b-be95-4aa6-b2d3-e917051786f3" providerId="ADAL" clId="{C83E5A78-69C0-4073-8345-F9009C2BB31C}" dt="2023-05-08T09:42:13.757" v="2657" actId="21"/>
          <ac:spMkLst>
            <pc:docMk/>
            <pc:sldMk cId="4264363784" sldId="256"/>
            <ac:spMk id="1155" creationId="{134E5A4D-6371-F28D-97D2-CDA6485CFC34}"/>
          </ac:spMkLst>
        </pc:spChg>
        <pc:spChg chg="add del mod">
          <ac:chgData name="Marc Lichtman" userId="bade3a5b-be95-4aa6-b2d3-e917051786f3" providerId="ADAL" clId="{C83E5A78-69C0-4073-8345-F9009C2BB31C}" dt="2023-05-08T09:42:13.757" v="2657" actId="21"/>
          <ac:spMkLst>
            <pc:docMk/>
            <pc:sldMk cId="4264363784" sldId="256"/>
            <ac:spMk id="1156" creationId="{2F9DB7FD-18B3-BF5E-D512-7FFABAB97B28}"/>
          </ac:spMkLst>
        </pc:spChg>
        <pc:spChg chg="add del mod">
          <ac:chgData name="Marc Lichtman" userId="bade3a5b-be95-4aa6-b2d3-e917051786f3" providerId="ADAL" clId="{C83E5A78-69C0-4073-8345-F9009C2BB31C}" dt="2023-05-08T09:42:13.757" v="2657" actId="21"/>
          <ac:spMkLst>
            <pc:docMk/>
            <pc:sldMk cId="4264363784" sldId="256"/>
            <ac:spMk id="1157" creationId="{6C0B4488-2B2E-FB3D-958E-46532AB09D96}"/>
          </ac:spMkLst>
        </pc:spChg>
        <pc:spChg chg="mod">
          <ac:chgData name="Marc Lichtman" userId="bade3a5b-be95-4aa6-b2d3-e917051786f3" providerId="ADAL" clId="{C83E5A78-69C0-4073-8345-F9009C2BB31C}" dt="2023-05-08T09:40:59.578" v="2656"/>
          <ac:spMkLst>
            <pc:docMk/>
            <pc:sldMk cId="4264363784" sldId="256"/>
            <ac:spMk id="1159" creationId="{0219F7D6-6680-8312-E75A-933DA0003931}"/>
          </ac:spMkLst>
        </pc:spChg>
        <pc:spChg chg="mod">
          <ac:chgData name="Marc Lichtman" userId="bade3a5b-be95-4aa6-b2d3-e917051786f3" providerId="ADAL" clId="{C83E5A78-69C0-4073-8345-F9009C2BB31C}" dt="2023-05-08T09:40:59.578" v="2656"/>
          <ac:spMkLst>
            <pc:docMk/>
            <pc:sldMk cId="4264363784" sldId="256"/>
            <ac:spMk id="1160" creationId="{4C933F6A-13CC-1A46-33BB-24AD337AC95A}"/>
          </ac:spMkLst>
        </pc:spChg>
        <pc:spChg chg="mod">
          <ac:chgData name="Marc Lichtman" userId="bade3a5b-be95-4aa6-b2d3-e917051786f3" providerId="ADAL" clId="{C83E5A78-69C0-4073-8345-F9009C2BB31C}" dt="2023-05-08T09:40:59.578" v="2656"/>
          <ac:spMkLst>
            <pc:docMk/>
            <pc:sldMk cId="4264363784" sldId="256"/>
            <ac:spMk id="1161" creationId="{62B93ADD-4743-06E0-1C7A-291CAC4E39A5}"/>
          </ac:spMkLst>
        </pc:spChg>
        <pc:spChg chg="add del mod">
          <ac:chgData name="Marc Lichtman" userId="bade3a5b-be95-4aa6-b2d3-e917051786f3" providerId="ADAL" clId="{C83E5A78-69C0-4073-8345-F9009C2BB31C}" dt="2023-05-08T09:42:13.757" v="2657" actId="21"/>
          <ac:spMkLst>
            <pc:docMk/>
            <pc:sldMk cId="4264363784" sldId="256"/>
            <ac:spMk id="1162" creationId="{432ADCA0-F154-334A-9481-EC322F6E9CFE}"/>
          </ac:spMkLst>
        </pc:spChg>
        <pc:spChg chg="mod">
          <ac:chgData name="Marc Lichtman" userId="bade3a5b-be95-4aa6-b2d3-e917051786f3" providerId="ADAL" clId="{C83E5A78-69C0-4073-8345-F9009C2BB31C}" dt="2023-05-08T09:40:59.578" v="2656"/>
          <ac:spMkLst>
            <pc:docMk/>
            <pc:sldMk cId="4264363784" sldId="256"/>
            <ac:spMk id="1164" creationId="{8DA76592-8BE0-957C-9A70-7B52E14759EB}"/>
          </ac:spMkLst>
        </pc:spChg>
        <pc:spChg chg="mod">
          <ac:chgData name="Marc Lichtman" userId="bade3a5b-be95-4aa6-b2d3-e917051786f3" providerId="ADAL" clId="{C83E5A78-69C0-4073-8345-F9009C2BB31C}" dt="2023-05-08T09:40:59.578" v="2656"/>
          <ac:spMkLst>
            <pc:docMk/>
            <pc:sldMk cId="4264363784" sldId="256"/>
            <ac:spMk id="1165" creationId="{A1E00841-9CB7-B9EC-650A-16ABF4C956C8}"/>
          </ac:spMkLst>
        </pc:spChg>
        <pc:spChg chg="add del mod">
          <ac:chgData name="Marc Lichtman" userId="bade3a5b-be95-4aa6-b2d3-e917051786f3" providerId="ADAL" clId="{C83E5A78-69C0-4073-8345-F9009C2BB31C}" dt="2023-05-08T09:42:13.757" v="2657" actId="21"/>
          <ac:spMkLst>
            <pc:docMk/>
            <pc:sldMk cId="4264363784" sldId="256"/>
            <ac:spMk id="1167" creationId="{BA0FD4E6-6B16-73B1-5377-6965ABFA06F2}"/>
          </ac:spMkLst>
        </pc:spChg>
        <pc:spChg chg="add del mod">
          <ac:chgData name="Marc Lichtman" userId="bade3a5b-be95-4aa6-b2d3-e917051786f3" providerId="ADAL" clId="{C83E5A78-69C0-4073-8345-F9009C2BB31C}" dt="2023-05-08T09:42:13.757" v="2657" actId="21"/>
          <ac:spMkLst>
            <pc:docMk/>
            <pc:sldMk cId="4264363784" sldId="256"/>
            <ac:spMk id="1168" creationId="{517881B4-7551-EA1E-9F9D-ADF2F0093B70}"/>
          </ac:spMkLst>
        </pc:spChg>
        <pc:spChg chg="add del mod">
          <ac:chgData name="Marc Lichtman" userId="bade3a5b-be95-4aa6-b2d3-e917051786f3" providerId="ADAL" clId="{C83E5A78-69C0-4073-8345-F9009C2BB31C}" dt="2023-05-08T09:42:13.757" v="2657" actId="21"/>
          <ac:spMkLst>
            <pc:docMk/>
            <pc:sldMk cId="4264363784" sldId="256"/>
            <ac:spMk id="1169" creationId="{208BE379-ACF7-EEFA-13B7-4B77CF254266}"/>
          </ac:spMkLst>
        </pc:spChg>
        <pc:spChg chg="add del mod">
          <ac:chgData name="Marc Lichtman" userId="bade3a5b-be95-4aa6-b2d3-e917051786f3" providerId="ADAL" clId="{C83E5A78-69C0-4073-8345-F9009C2BB31C}" dt="2023-05-08T09:42:13.757" v="2657" actId="21"/>
          <ac:spMkLst>
            <pc:docMk/>
            <pc:sldMk cId="4264363784" sldId="256"/>
            <ac:spMk id="1170" creationId="{19E5990F-8988-0FAA-44A5-F53F309A6060}"/>
          </ac:spMkLst>
        </pc:spChg>
        <pc:spChg chg="add del mod">
          <ac:chgData name="Marc Lichtman" userId="bade3a5b-be95-4aa6-b2d3-e917051786f3" providerId="ADAL" clId="{C83E5A78-69C0-4073-8345-F9009C2BB31C}" dt="2023-05-08T09:42:13.757" v="2657" actId="21"/>
          <ac:spMkLst>
            <pc:docMk/>
            <pc:sldMk cId="4264363784" sldId="256"/>
            <ac:spMk id="1171" creationId="{D5B1C260-3C90-2175-B42C-5CBFF6373A81}"/>
          </ac:spMkLst>
        </pc:spChg>
        <pc:spChg chg="mod">
          <ac:chgData name="Marc Lichtman" userId="bade3a5b-be95-4aa6-b2d3-e917051786f3" providerId="ADAL" clId="{C83E5A78-69C0-4073-8345-F9009C2BB31C}" dt="2023-05-08T09:40:59.578" v="2656"/>
          <ac:spMkLst>
            <pc:docMk/>
            <pc:sldMk cId="4264363784" sldId="256"/>
            <ac:spMk id="1175" creationId="{97017764-DFF0-820F-7B06-6FD9CC0B2E45}"/>
          </ac:spMkLst>
        </pc:spChg>
        <pc:spChg chg="mod">
          <ac:chgData name="Marc Lichtman" userId="bade3a5b-be95-4aa6-b2d3-e917051786f3" providerId="ADAL" clId="{C83E5A78-69C0-4073-8345-F9009C2BB31C}" dt="2023-05-08T09:40:59.578" v="2656"/>
          <ac:spMkLst>
            <pc:docMk/>
            <pc:sldMk cId="4264363784" sldId="256"/>
            <ac:spMk id="1176" creationId="{8EBAA280-7646-04A1-26EE-8696D8C71A37}"/>
          </ac:spMkLst>
        </pc:spChg>
        <pc:spChg chg="add del mod">
          <ac:chgData name="Marc Lichtman" userId="bade3a5b-be95-4aa6-b2d3-e917051786f3" providerId="ADAL" clId="{C83E5A78-69C0-4073-8345-F9009C2BB31C}" dt="2023-05-08T09:42:13.757" v="2657" actId="21"/>
          <ac:spMkLst>
            <pc:docMk/>
            <pc:sldMk cId="4264363784" sldId="256"/>
            <ac:spMk id="1177" creationId="{E2AD2739-348C-A9FF-ED22-2927C651114D}"/>
          </ac:spMkLst>
        </pc:spChg>
        <pc:spChg chg="mod">
          <ac:chgData name="Marc Lichtman" userId="bade3a5b-be95-4aa6-b2d3-e917051786f3" providerId="ADAL" clId="{C83E5A78-69C0-4073-8345-F9009C2BB31C}" dt="2023-05-08T09:40:59.578" v="2656"/>
          <ac:spMkLst>
            <pc:docMk/>
            <pc:sldMk cId="4264363784" sldId="256"/>
            <ac:spMk id="1179" creationId="{34D0B64F-1C42-2D5F-720B-C69A37E85CA3}"/>
          </ac:spMkLst>
        </pc:spChg>
        <pc:spChg chg="mod">
          <ac:chgData name="Marc Lichtman" userId="bade3a5b-be95-4aa6-b2d3-e917051786f3" providerId="ADAL" clId="{C83E5A78-69C0-4073-8345-F9009C2BB31C}" dt="2023-05-08T09:40:59.578" v="2656"/>
          <ac:spMkLst>
            <pc:docMk/>
            <pc:sldMk cId="4264363784" sldId="256"/>
            <ac:spMk id="1180" creationId="{EB67EF67-87A7-CCC4-EE16-E484097A0D8B}"/>
          </ac:spMkLst>
        </pc:spChg>
        <pc:spChg chg="mod">
          <ac:chgData name="Marc Lichtman" userId="bade3a5b-be95-4aa6-b2d3-e917051786f3" providerId="ADAL" clId="{C83E5A78-69C0-4073-8345-F9009C2BB31C}" dt="2023-05-08T09:40:59.578" v="2656"/>
          <ac:spMkLst>
            <pc:docMk/>
            <pc:sldMk cId="4264363784" sldId="256"/>
            <ac:spMk id="1182" creationId="{B1EE46AD-EE51-1E84-4F19-BFFDE0865CD2}"/>
          </ac:spMkLst>
        </pc:spChg>
        <pc:spChg chg="mod">
          <ac:chgData name="Marc Lichtman" userId="bade3a5b-be95-4aa6-b2d3-e917051786f3" providerId="ADAL" clId="{C83E5A78-69C0-4073-8345-F9009C2BB31C}" dt="2023-05-08T09:40:59.578" v="2656"/>
          <ac:spMkLst>
            <pc:docMk/>
            <pc:sldMk cId="4264363784" sldId="256"/>
            <ac:spMk id="1183" creationId="{20FADA16-CF8A-A1C3-CDCB-82EE8BDEEFA1}"/>
          </ac:spMkLst>
        </pc:spChg>
        <pc:spChg chg="add del mod">
          <ac:chgData name="Marc Lichtman" userId="bade3a5b-be95-4aa6-b2d3-e917051786f3" providerId="ADAL" clId="{C83E5A78-69C0-4073-8345-F9009C2BB31C}" dt="2023-05-08T09:42:13.757" v="2657" actId="21"/>
          <ac:spMkLst>
            <pc:docMk/>
            <pc:sldMk cId="4264363784" sldId="256"/>
            <ac:spMk id="1190" creationId="{77162F53-783A-3E3B-38D8-232FD27C5CF7}"/>
          </ac:spMkLst>
        </pc:spChg>
        <pc:spChg chg="add del mod">
          <ac:chgData name="Marc Lichtman" userId="bade3a5b-be95-4aa6-b2d3-e917051786f3" providerId="ADAL" clId="{C83E5A78-69C0-4073-8345-F9009C2BB31C}" dt="2023-05-08T09:42:13.757" v="2657" actId="21"/>
          <ac:spMkLst>
            <pc:docMk/>
            <pc:sldMk cId="4264363784" sldId="256"/>
            <ac:spMk id="1191" creationId="{FF378110-DE25-1FD6-31B4-6C6ACAA49B48}"/>
          </ac:spMkLst>
        </pc:spChg>
        <pc:spChg chg="add del mod">
          <ac:chgData name="Marc Lichtman" userId="bade3a5b-be95-4aa6-b2d3-e917051786f3" providerId="ADAL" clId="{C83E5A78-69C0-4073-8345-F9009C2BB31C}" dt="2023-05-08T09:42:13.757" v="2657" actId="21"/>
          <ac:spMkLst>
            <pc:docMk/>
            <pc:sldMk cId="4264363784" sldId="256"/>
            <ac:spMk id="1192" creationId="{A4EFDC79-1F16-57FD-EFA8-1749E3B6F093}"/>
          </ac:spMkLst>
        </pc:spChg>
        <pc:spChg chg="add del mod">
          <ac:chgData name="Marc Lichtman" userId="bade3a5b-be95-4aa6-b2d3-e917051786f3" providerId="ADAL" clId="{C83E5A78-69C0-4073-8345-F9009C2BB31C}" dt="2023-05-08T09:42:13.757" v="2657" actId="21"/>
          <ac:spMkLst>
            <pc:docMk/>
            <pc:sldMk cId="4264363784" sldId="256"/>
            <ac:spMk id="1193" creationId="{E8F66EA6-6018-D5A4-0AE9-663EC29561FC}"/>
          </ac:spMkLst>
        </pc:spChg>
        <pc:spChg chg="add del mod">
          <ac:chgData name="Marc Lichtman" userId="bade3a5b-be95-4aa6-b2d3-e917051786f3" providerId="ADAL" clId="{C83E5A78-69C0-4073-8345-F9009C2BB31C}" dt="2023-05-08T09:42:13.757" v="2657" actId="21"/>
          <ac:spMkLst>
            <pc:docMk/>
            <pc:sldMk cId="4264363784" sldId="256"/>
            <ac:spMk id="1194" creationId="{737451DC-45CB-8CBB-6475-1089FF53F09C}"/>
          </ac:spMkLst>
        </pc:spChg>
        <pc:spChg chg="add del mod">
          <ac:chgData name="Marc Lichtman" userId="bade3a5b-be95-4aa6-b2d3-e917051786f3" providerId="ADAL" clId="{C83E5A78-69C0-4073-8345-F9009C2BB31C}" dt="2023-05-08T09:42:13.757" v="2657" actId="21"/>
          <ac:spMkLst>
            <pc:docMk/>
            <pc:sldMk cId="4264363784" sldId="256"/>
            <ac:spMk id="1196" creationId="{E5982EB0-630D-46B3-063D-625C83B30AB3}"/>
          </ac:spMkLst>
        </pc:spChg>
        <pc:spChg chg="add del mod">
          <ac:chgData name="Marc Lichtman" userId="bade3a5b-be95-4aa6-b2d3-e917051786f3" providerId="ADAL" clId="{C83E5A78-69C0-4073-8345-F9009C2BB31C}" dt="2023-05-08T09:42:13.757" v="2657" actId="21"/>
          <ac:spMkLst>
            <pc:docMk/>
            <pc:sldMk cId="4264363784" sldId="256"/>
            <ac:spMk id="1197" creationId="{E651A6F7-CE5D-EBF1-958B-DA2FD9BEB08A}"/>
          </ac:spMkLst>
        </pc:spChg>
        <pc:spChg chg="add del mod">
          <ac:chgData name="Marc Lichtman" userId="bade3a5b-be95-4aa6-b2d3-e917051786f3" providerId="ADAL" clId="{C83E5A78-69C0-4073-8345-F9009C2BB31C}" dt="2023-05-08T09:42:13.757" v="2657" actId="21"/>
          <ac:spMkLst>
            <pc:docMk/>
            <pc:sldMk cId="4264363784" sldId="256"/>
            <ac:spMk id="1198" creationId="{91682F01-FBAE-4F0C-F5E7-EEAD55572689}"/>
          </ac:spMkLst>
        </pc:spChg>
        <pc:spChg chg="add del mod">
          <ac:chgData name="Marc Lichtman" userId="bade3a5b-be95-4aa6-b2d3-e917051786f3" providerId="ADAL" clId="{C83E5A78-69C0-4073-8345-F9009C2BB31C}" dt="2023-05-08T09:42:13.757" v="2657" actId="21"/>
          <ac:spMkLst>
            <pc:docMk/>
            <pc:sldMk cId="4264363784" sldId="256"/>
            <ac:spMk id="1199" creationId="{9E5AC018-15D9-7D42-6020-BB6B2FC53195}"/>
          </ac:spMkLst>
        </pc:spChg>
        <pc:spChg chg="add del mod">
          <ac:chgData name="Marc Lichtman" userId="bade3a5b-be95-4aa6-b2d3-e917051786f3" providerId="ADAL" clId="{C83E5A78-69C0-4073-8345-F9009C2BB31C}" dt="2023-05-08T09:42:13.757" v="2657" actId="21"/>
          <ac:spMkLst>
            <pc:docMk/>
            <pc:sldMk cId="4264363784" sldId="256"/>
            <ac:spMk id="1201" creationId="{2AA8CA09-9532-CDE6-EFCB-3A4B5B5A81F4}"/>
          </ac:spMkLst>
        </pc:spChg>
        <pc:spChg chg="add del mod">
          <ac:chgData name="Marc Lichtman" userId="bade3a5b-be95-4aa6-b2d3-e917051786f3" providerId="ADAL" clId="{C83E5A78-69C0-4073-8345-F9009C2BB31C}" dt="2023-05-08T09:42:13.757" v="2657" actId="21"/>
          <ac:spMkLst>
            <pc:docMk/>
            <pc:sldMk cId="4264363784" sldId="256"/>
            <ac:spMk id="1202" creationId="{B57512DA-7F50-C36C-2BAC-E64DDE99A6F5}"/>
          </ac:spMkLst>
        </pc:spChg>
        <pc:spChg chg="add del mod">
          <ac:chgData name="Marc Lichtman" userId="bade3a5b-be95-4aa6-b2d3-e917051786f3" providerId="ADAL" clId="{C83E5A78-69C0-4073-8345-F9009C2BB31C}" dt="2023-05-08T09:42:13.757" v="2657" actId="21"/>
          <ac:spMkLst>
            <pc:docMk/>
            <pc:sldMk cId="4264363784" sldId="256"/>
            <ac:spMk id="1203" creationId="{51C80294-FC3B-2897-84EF-CF5464C7B73E}"/>
          </ac:spMkLst>
        </pc:spChg>
        <pc:spChg chg="add del mod">
          <ac:chgData name="Marc Lichtman" userId="bade3a5b-be95-4aa6-b2d3-e917051786f3" providerId="ADAL" clId="{C83E5A78-69C0-4073-8345-F9009C2BB31C}" dt="2023-05-08T09:42:36.330" v="2659" actId="21"/>
          <ac:spMkLst>
            <pc:docMk/>
            <pc:sldMk cId="4264363784" sldId="256"/>
            <ac:spMk id="1206" creationId="{FED3A749-8808-AF9D-AC3C-8EFBBE0CEA1D}"/>
          </ac:spMkLst>
        </pc:spChg>
        <pc:spChg chg="add del mod">
          <ac:chgData name="Marc Lichtman" userId="bade3a5b-be95-4aa6-b2d3-e917051786f3" providerId="ADAL" clId="{C83E5A78-69C0-4073-8345-F9009C2BB31C}" dt="2023-05-08T09:42:36.330" v="2659" actId="21"/>
          <ac:spMkLst>
            <pc:docMk/>
            <pc:sldMk cId="4264363784" sldId="256"/>
            <ac:spMk id="1207" creationId="{F3BF5EF5-1F3E-5EA6-D31F-B020DB7B0CD2}"/>
          </ac:spMkLst>
        </pc:spChg>
        <pc:spChg chg="add del mod">
          <ac:chgData name="Marc Lichtman" userId="bade3a5b-be95-4aa6-b2d3-e917051786f3" providerId="ADAL" clId="{C83E5A78-69C0-4073-8345-F9009C2BB31C}" dt="2023-05-08T09:42:36.330" v="2659" actId="21"/>
          <ac:spMkLst>
            <pc:docMk/>
            <pc:sldMk cId="4264363784" sldId="256"/>
            <ac:spMk id="1208" creationId="{274E699E-9A0F-C0CA-EE1A-665800080B8A}"/>
          </ac:spMkLst>
        </pc:spChg>
        <pc:spChg chg="add del mod">
          <ac:chgData name="Marc Lichtman" userId="bade3a5b-be95-4aa6-b2d3-e917051786f3" providerId="ADAL" clId="{C83E5A78-69C0-4073-8345-F9009C2BB31C}" dt="2023-05-08T09:42:36.330" v="2659" actId="21"/>
          <ac:spMkLst>
            <pc:docMk/>
            <pc:sldMk cId="4264363784" sldId="256"/>
            <ac:spMk id="1209" creationId="{919A4803-E65C-ED18-D347-89AC4A06F7A4}"/>
          </ac:spMkLst>
        </pc:spChg>
        <pc:spChg chg="add del mod">
          <ac:chgData name="Marc Lichtman" userId="bade3a5b-be95-4aa6-b2d3-e917051786f3" providerId="ADAL" clId="{C83E5A78-69C0-4073-8345-F9009C2BB31C}" dt="2023-05-08T09:42:36.330" v="2659" actId="21"/>
          <ac:spMkLst>
            <pc:docMk/>
            <pc:sldMk cId="4264363784" sldId="256"/>
            <ac:spMk id="1210" creationId="{E0BCE042-F223-C994-8C71-C64A834730A9}"/>
          </ac:spMkLst>
        </pc:spChg>
        <pc:spChg chg="add del mod">
          <ac:chgData name="Marc Lichtman" userId="bade3a5b-be95-4aa6-b2d3-e917051786f3" providerId="ADAL" clId="{C83E5A78-69C0-4073-8345-F9009C2BB31C}" dt="2023-05-08T09:42:36.330" v="2659" actId="21"/>
          <ac:spMkLst>
            <pc:docMk/>
            <pc:sldMk cId="4264363784" sldId="256"/>
            <ac:spMk id="1211" creationId="{0A9EE853-D6BF-2A95-C281-730BCC80B12B}"/>
          </ac:spMkLst>
        </pc:spChg>
        <pc:spChg chg="mod">
          <ac:chgData name="Marc Lichtman" userId="bade3a5b-be95-4aa6-b2d3-e917051786f3" providerId="ADAL" clId="{C83E5A78-69C0-4073-8345-F9009C2BB31C}" dt="2023-05-08T09:42:26.887" v="2658"/>
          <ac:spMkLst>
            <pc:docMk/>
            <pc:sldMk cId="4264363784" sldId="256"/>
            <ac:spMk id="1214" creationId="{589F446A-F9FA-50BA-309D-04C3968AB663}"/>
          </ac:spMkLst>
        </pc:spChg>
        <pc:spChg chg="mod">
          <ac:chgData name="Marc Lichtman" userId="bade3a5b-be95-4aa6-b2d3-e917051786f3" providerId="ADAL" clId="{C83E5A78-69C0-4073-8345-F9009C2BB31C}" dt="2023-05-08T09:42:26.887" v="2658"/>
          <ac:spMkLst>
            <pc:docMk/>
            <pc:sldMk cId="4264363784" sldId="256"/>
            <ac:spMk id="1216" creationId="{225DCC36-DAC8-532D-E3C1-116C1B40E80B}"/>
          </ac:spMkLst>
        </pc:spChg>
        <pc:spChg chg="mod">
          <ac:chgData name="Marc Lichtman" userId="bade3a5b-be95-4aa6-b2d3-e917051786f3" providerId="ADAL" clId="{C83E5A78-69C0-4073-8345-F9009C2BB31C}" dt="2023-05-08T09:42:26.887" v="2658"/>
          <ac:spMkLst>
            <pc:docMk/>
            <pc:sldMk cId="4264363784" sldId="256"/>
            <ac:spMk id="1217" creationId="{800171CD-E107-0DDF-BEFA-FEE7A8001F58}"/>
          </ac:spMkLst>
        </pc:spChg>
        <pc:spChg chg="add del mod">
          <ac:chgData name="Marc Lichtman" userId="bade3a5b-be95-4aa6-b2d3-e917051786f3" providerId="ADAL" clId="{C83E5A78-69C0-4073-8345-F9009C2BB31C}" dt="2023-05-08T09:42:36.330" v="2659" actId="21"/>
          <ac:spMkLst>
            <pc:docMk/>
            <pc:sldMk cId="4264363784" sldId="256"/>
            <ac:spMk id="1219" creationId="{F0C12A2A-5F64-8E74-8115-85EC4C3C9F05}"/>
          </ac:spMkLst>
        </pc:spChg>
        <pc:spChg chg="add del mod">
          <ac:chgData name="Marc Lichtman" userId="bade3a5b-be95-4aa6-b2d3-e917051786f3" providerId="ADAL" clId="{C83E5A78-69C0-4073-8345-F9009C2BB31C}" dt="2023-05-08T09:42:36.330" v="2659" actId="21"/>
          <ac:spMkLst>
            <pc:docMk/>
            <pc:sldMk cId="4264363784" sldId="256"/>
            <ac:spMk id="1220" creationId="{5A7EFE25-A943-8D44-E265-93ADD2593A3B}"/>
          </ac:spMkLst>
        </pc:spChg>
        <pc:spChg chg="add del mod">
          <ac:chgData name="Marc Lichtman" userId="bade3a5b-be95-4aa6-b2d3-e917051786f3" providerId="ADAL" clId="{C83E5A78-69C0-4073-8345-F9009C2BB31C}" dt="2023-05-08T09:42:36.330" v="2659" actId="21"/>
          <ac:spMkLst>
            <pc:docMk/>
            <pc:sldMk cId="4264363784" sldId="256"/>
            <ac:spMk id="1222" creationId="{E4B728E3-215D-4FF4-AADF-86A75219C279}"/>
          </ac:spMkLst>
        </pc:spChg>
        <pc:spChg chg="add del mod">
          <ac:chgData name="Marc Lichtman" userId="bade3a5b-be95-4aa6-b2d3-e917051786f3" providerId="ADAL" clId="{C83E5A78-69C0-4073-8345-F9009C2BB31C}" dt="2023-05-08T09:42:36.330" v="2659" actId="21"/>
          <ac:spMkLst>
            <pc:docMk/>
            <pc:sldMk cId="4264363784" sldId="256"/>
            <ac:spMk id="1223" creationId="{2E5A4389-22E5-90F8-C8FB-6294C5A7B7BD}"/>
          </ac:spMkLst>
        </pc:spChg>
        <pc:spChg chg="add del mod">
          <ac:chgData name="Marc Lichtman" userId="bade3a5b-be95-4aa6-b2d3-e917051786f3" providerId="ADAL" clId="{C83E5A78-69C0-4073-8345-F9009C2BB31C}" dt="2023-05-08T09:42:36.330" v="2659" actId="21"/>
          <ac:spMkLst>
            <pc:docMk/>
            <pc:sldMk cId="4264363784" sldId="256"/>
            <ac:spMk id="1224" creationId="{8B711451-8C4B-3972-B2BC-285D77465056}"/>
          </ac:spMkLst>
        </pc:spChg>
        <pc:spChg chg="add del mod">
          <ac:chgData name="Marc Lichtman" userId="bade3a5b-be95-4aa6-b2d3-e917051786f3" providerId="ADAL" clId="{C83E5A78-69C0-4073-8345-F9009C2BB31C}" dt="2023-05-08T09:42:36.330" v="2659" actId="21"/>
          <ac:spMkLst>
            <pc:docMk/>
            <pc:sldMk cId="4264363784" sldId="256"/>
            <ac:spMk id="1225" creationId="{1DF518AD-27A7-E73D-4572-0E4D1530E5BF}"/>
          </ac:spMkLst>
        </pc:spChg>
        <pc:spChg chg="add del mod">
          <ac:chgData name="Marc Lichtman" userId="bade3a5b-be95-4aa6-b2d3-e917051786f3" providerId="ADAL" clId="{C83E5A78-69C0-4073-8345-F9009C2BB31C}" dt="2023-05-08T09:42:36.330" v="2659" actId="21"/>
          <ac:spMkLst>
            <pc:docMk/>
            <pc:sldMk cId="4264363784" sldId="256"/>
            <ac:spMk id="1226" creationId="{AABB3FD6-4C9B-2F5E-3CBF-DE4BFF7C0C46}"/>
          </ac:spMkLst>
        </pc:spChg>
        <pc:spChg chg="add del mod">
          <ac:chgData name="Marc Lichtman" userId="bade3a5b-be95-4aa6-b2d3-e917051786f3" providerId="ADAL" clId="{C83E5A78-69C0-4073-8345-F9009C2BB31C}" dt="2023-05-08T09:42:36.330" v="2659" actId="21"/>
          <ac:spMkLst>
            <pc:docMk/>
            <pc:sldMk cId="4264363784" sldId="256"/>
            <ac:spMk id="1227" creationId="{26C7D846-D5D2-C03C-CF13-E74581556453}"/>
          </ac:spMkLst>
        </pc:spChg>
        <pc:spChg chg="add del mod">
          <ac:chgData name="Marc Lichtman" userId="bade3a5b-be95-4aa6-b2d3-e917051786f3" providerId="ADAL" clId="{C83E5A78-69C0-4073-8345-F9009C2BB31C}" dt="2023-05-08T09:42:36.330" v="2659" actId="21"/>
          <ac:spMkLst>
            <pc:docMk/>
            <pc:sldMk cId="4264363784" sldId="256"/>
            <ac:spMk id="1230" creationId="{ECDF9717-4B36-7DCB-546F-F15F2E686F3E}"/>
          </ac:spMkLst>
        </pc:spChg>
        <pc:spChg chg="add del mod">
          <ac:chgData name="Marc Lichtman" userId="bade3a5b-be95-4aa6-b2d3-e917051786f3" providerId="ADAL" clId="{C83E5A78-69C0-4073-8345-F9009C2BB31C}" dt="2023-05-08T09:42:36.330" v="2659" actId="21"/>
          <ac:spMkLst>
            <pc:docMk/>
            <pc:sldMk cId="4264363784" sldId="256"/>
            <ac:spMk id="1231" creationId="{ED06AD3C-B664-136D-C3B1-E0F96EABCEDD}"/>
          </ac:spMkLst>
        </pc:spChg>
        <pc:spChg chg="mod">
          <ac:chgData name="Marc Lichtman" userId="bade3a5b-be95-4aa6-b2d3-e917051786f3" providerId="ADAL" clId="{C83E5A78-69C0-4073-8345-F9009C2BB31C}" dt="2023-05-08T09:42:26.887" v="2658"/>
          <ac:spMkLst>
            <pc:docMk/>
            <pc:sldMk cId="4264363784" sldId="256"/>
            <ac:spMk id="1233" creationId="{CAB7C08E-7654-218D-2CDD-64F243D4FCE5}"/>
          </ac:spMkLst>
        </pc:spChg>
        <pc:spChg chg="mod">
          <ac:chgData name="Marc Lichtman" userId="bade3a5b-be95-4aa6-b2d3-e917051786f3" providerId="ADAL" clId="{C83E5A78-69C0-4073-8345-F9009C2BB31C}" dt="2023-05-08T09:42:26.887" v="2658"/>
          <ac:spMkLst>
            <pc:docMk/>
            <pc:sldMk cId="4264363784" sldId="256"/>
            <ac:spMk id="1235" creationId="{D288AB3D-4BA3-2C2B-544C-B3B3A309F146}"/>
          </ac:spMkLst>
        </pc:spChg>
        <pc:spChg chg="mod">
          <ac:chgData name="Marc Lichtman" userId="bade3a5b-be95-4aa6-b2d3-e917051786f3" providerId="ADAL" clId="{C83E5A78-69C0-4073-8345-F9009C2BB31C}" dt="2023-05-08T09:42:26.887" v="2658"/>
          <ac:spMkLst>
            <pc:docMk/>
            <pc:sldMk cId="4264363784" sldId="256"/>
            <ac:spMk id="1236" creationId="{C3915040-6814-D3D8-86C2-7E2FA2418556}"/>
          </ac:spMkLst>
        </pc:spChg>
        <pc:spChg chg="add del mod">
          <ac:chgData name="Marc Lichtman" userId="bade3a5b-be95-4aa6-b2d3-e917051786f3" providerId="ADAL" clId="{C83E5A78-69C0-4073-8345-F9009C2BB31C}" dt="2023-05-08T09:42:36.330" v="2659" actId="21"/>
          <ac:spMkLst>
            <pc:docMk/>
            <pc:sldMk cId="4264363784" sldId="256"/>
            <ac:spMk id="1238" creationId="{8A5BFEA2-DD36-6DDB-492E-E07F1FD9ED5F}"/>
          </ac:spMkLst>
        </pc:spChg>
        <pc:spChg chg="add del mod">
          <ac:chgData name="Marc Lichtman" userId="bade3a5b-be95-4aa6-b2d3-e917051786f3" providerId="ADAL" clId="{C83E5A78-69C0-4073-8345-F9009C2BB31C}" dt="2023-05-08T09:42:36.330" v="2659" actId="21"/>
          <ac:spMkLst>
            <pc:docMk/>
            <pc:sldMk cId="4264363784" sldId="256"/>
            <ac:spMk id="1239" creationId="{FB566C32-CDE3-7166-DF4D-2EAF26C574AA}"/>
          </ac:spMkLst>
        </pc:spChg>
        <pc:spChg chg="add del mod">
          <ac:chgData name="Marc Lichtman" userId="bade3a5b-be95-4aa6-b2d3-e917051786f3" providerId="ADAL" clId="{C83E5A78-69C0-4073-8345-F9009C2BB31C}" dt="2023-05-08T09:42:36.330" v="2659" actId="21"/>
          <ac:spMkLst>
            <pc:docMk/>
            <pc:sldMk cId="4264363784" sldId="256"/>
            <ac:spMk id="1240" creationId="{D26767FB-BDEF-71FC-9799-60EF641638CE}"/>
          </ac:spMkLst>
        </pc:spChg>
        <pc:spChg chg="add del mod">
          <ac:chgData name="Marc Lichtman" userId="bade3a5b-be95-4aa6-b2d3-e917051786f3" providerId="ADAL" clId="{C83E5A78-69C0-4073-8345-F9009C2BB31C}" dt="2023-05-08T09:42:36.330" v="2659" actId="21"/>
          <ac:spMkLst>
            <pc:docMk/>
            <pc:sldMk cId="4264363784" sldId="256"/>
            <ac:spMk id="1241" creationId="{E70739FB-EAF9-FDC7-FE50-B1F167EFB0B2}"/>
          </ac:spMkLst>
        </pc:spChg>
        <pc:spChg chg="mod">
          <ac:chgData name="Marc Lichtman" userId="bade3a5b-be95-4aa6-b2d3-e917051786f3" providerId="ADAL" clId="{C83E5A78-69C0-4073-8345-F9009C2BB31C}" dt="2023-05-08T09:42:26.887" v="2658"/>
          <ac:spMkLst>
            <pc:docMk/>
            <pc:sldMk cId="4264363784" sldId="256"/>
            <ac:spMk id="1243" creationId="{7E1A5E0D-513D-8E36-128A-D41A50D491B9}"/>
          </ac:spMkLst>
        </pc:spChg>
        <pc:spChg chg="mod">
          <ac:chgData name="Marc Lichtman" userId="bade3a5b-be95-4aa6-b2d3-e917051786f3" providerId="ADAL" clId="{C83E5A78-69C0-4073-8345-F9009C2BB31C}" dt="2023-05-08T09:42:26.887" v="2658"/>
          <ac:spMkLst>
            <pc:docMk/>
            <pc:sldMk cId="4264363784" sldId="256"/>
            <ac:spMk id="1244" creationId="{882741B9-9DDF-D0DD-3902-D3507E6038B1}"/>
          </ac:spMkLst>
        </pc:spChg>
        <pc:spChg chg="mod">
          <ac:chgData name="Marc Lichtman" userId="bade3a5b-be95-4aa6-b2d3-e917051786f3" providerId="ADAL" clId="{C83E5A78-69C0-4073-8345-F9009C2BB31C}" dt="2023-05-08T09:42:26.887" v="2658"/>
          <ac:spMkLst>
            <pc:docMk/>
            <pc:sldMk cId="4264363784" sldId="256"/>
            <ac:spMk id="1245" creationId="{CC025CC5-7240-1F15-285B-F45FEA54B579}"/>
          </ac:spMkLst>
        </pc:spChg>
        <pc:spChg chg="add del mod">
          <ac:chgData name="Marc Lichtman" userId="bade3a5b-be95-4aa6-b2d3-e917051786f3" providerId="ADAL" clId="{C83E5A78-69C0-4073-8345-F9009C2BB31C}" dt="2023-05-08T09:42:36.330" v="2659" actId="21"/>
          <ac:spMkLst>
            <pc:docMk/>
            <pc:sldMk cId="4264363784" sldId="256"/>
            <ac:spMk id="1246" creationId="{66C2DD49-F64F-CD0D-F197-27EB3526D517}"/>
          </ac:spMkLst>
        </pc:spChg>
        <pc:spChg chg="mod">
          <ac:chgData name="Marc Lichtman" userId="bade3a5b-be95-4aa6-b2d3-e917051786f3" providerId="ADAL" clId="{C83E5A78-69C0-4073-8345-F9009C2BB31C}" dt="2023-05-08T09:42:26.887" v="2658"/>
          <ac:spMkLst>
            <pc:docMk/>
            <pc:sldMk cId="4264363784" sldId="256"/>
            <ac:spMk id="1248" creationId="{72C80168-E62D-D4F7-0B3F-127DEB2BA733}"/>
          </ac:spMkLst>
        </pc:spChg>
        <pc:spChg chg="mod">
          <ac:chgData name="Marc Lichtman" userId="bade3a5b-be95-4aa6-b2d3-e917051786f3" providerId="ADAL" clId="{C83E5A78-69C0-4073-8345-F9009C2BB31C}" dt="2023-05-08T09:42:26.887" v="2658"/>
          <ac:spMkLst>
            <pc:docMk/>
            <pc:sldMk cId="4264363784" sldId="256"/>
            <ac:spMk id="1249" creationId="{06F37A62-58A9-7A6D-BB8C-2F33E1A51CDC}"/>
          </ac:spMkLst>
        </pc:spChg>
        <pc:spChg chg="add del mod">
          <ac:chgData name="Marc Lichtman" userId="bade3a5b-be95-4aa6-b2d3-e917051786f3" providerId="ADAL" clId="{C83E5A78-69C0-4073-8345-F9009C2BB31C}" dt="2023-05-08T09:42:36.330" v="2659" actId="21"/>
          <ac:spMkLst>
            <pc:docMk/>
            <pc:sldMk cId="4264363784" sldId="256"/>
            <ac:spMk id="1251" creationId="{73BC7474-5A9C-73E2-237F-BBB8284F5550}"/>
          </ac:spMkLst>
        </pc:spChg>
        <pc:spChg chg="add del mod">
          <ac:chgData name="Marc Lichtman" userId="bade3a5b-be95-4aa6-b2d3-e917051786f3" providerId="ADAL" clId="{C83E5A78-69C0-4073-8345-F9009C2BB31C}" dt="2023-05-08T09:42:36.330" v="2659" actId="21"/>
          <ac:spMkLst>
            <pc:docMk/>
            <pc:sldMk cId="4264363784" sldId="256"/>
            <ac:spMk id="1252" creationId="{2D12A26D-F566-640B-75F0-FC0D735A5FE0}"/>
          </ac:spMkLst>
        </pc:spChg>
        <pc:spChg chg="add del mod">
          <ac:chgData name="Marc Lichtman" userId="bade3a5b-be95-4aa6-b2d3-e917051786f3" providerId="ADAL" clId="{C83E5A78-69C0-4073-8345-F9009C2BB31C}" dt="2023-05-08T09:42:36.330" v="2659" actId="21"/>
          <ac:spMkLst>
            <pc:docMk/>
            <pc:sldMk cId="4264363784" sldId="256"/>
            <ac:spMk id="1253" creationId="{FFB2FF36-AF3A-9793-916B-FC89093DD5C2}"/>
          </ac:spMkLst>
        </pc:spChg>
        <pc:spChg chg="add del mod">
          <ac:chgData name="Marc Lichtman" userId="bade3a5b-be95-4aa6-b2d3-e917051786f3" providerId="ADAL" clId="{C83E5A78-69C0-4073-8345-F9009C2BB31C}" dt="2023-05-08T09:42:36.330" v="2659" actId="21"/>
          <ac:spMkLst>
            <pc:docMk/>
            <pc:sldMk cId="4264363784" sldId="256"/>
            <ac:spMk id="1254" creationId="{60DB9BAC-9065-9073-8089-A149B4C52265}"/>
          </ac:spMkLst>
        </pc:spChg>
        <pc:spChg chg="add del mod">
          <ac:chgData name="Marc Lichtman" userId="bade3a5b-be95-4aa6-b2d3-e917051786f3" providerId="ADAL" clId="{C83E5A78-69C0-4073-8345-F9009C2BB31C}" dt="2023-05-08T09:42:36.330" v="2659" actId="21"/>
          <ac:spMkLst>
            <pc:docMk/>
            <pc:sldMk cId="4264363784" sldId="256"/>
            <ac:spMk id="1255" creationId="{A6812224-D279-BB5D-FA48-200802E8D24D}"/>
          </ac:spMkLst>
        </pc:spChg>
        <pc:spChg chg="mod">
          <ac:chgData name="Marc Lichtman" userId="bade3a5b-be95-4aa6-b2d3-e917051786f3" providerId="ADAL" clId="{C83E5A78-69C0-4073-8345-F9009C2BB31C}" dt="2023-05-08T09:42:26.887" v="2658"/>
          <ac:spMkLst>
            <pc:docMk/>
            <pc:sldMk cId="4264363784" sldId="256"/>
            <ac:spMk id="1259" creationId="{786004B8-D3B8-1CC2-8794-B3B417E7FB21}"/>
          </ac:spMkLst>
        </pc:spChg>
        <pc:spChg chg="mod">
          <ac:chgData name="Marc Lichtman" userId="bade3a5b-be95-4aa6-b2d3-e917051786f3" providerId="ADAL" clId="{C83E5A78-69C0-4073-8345-F9009C2BB31C}" dt="2023-05-08T09:42:26.887" v="2658"/>
          <ac:spMkLst>
            <pc:docMk/>
            <pc:sldMk cId="4264363784" sldId="256"/>
            <ac:spMk id="1260" creationId="{D23CD097-CCB9-EF0D-C0F0-DA45C527EEC5}"/>
          </ac:spMkLst>
        </pc:spChg>
        <pc:spChg chg="add del mod">
          <ac:chgData name="Marc Lichtman" userId="bade3a5b-be95-4aa6-b2d3-e917051786f3" providerId="ADAL" clId="{C83E5A78-69C0-4073-8345-F9009C2BB31C}" dt="2023-05-08T09:42:36.330" v="2659" actId="21"/>
          <ac:spMkLst>
            <pc:docMk/>
            <pc:sldMk cId="4264363784" sldId="256"/>
            <ac:spMk id="1261" creationId="{921C79FB-99F9-B95B-F79C-4E4F6C79C514}"/>
          </ac:spMkLst>
        </pc:spChg>
        <pc:spChg chg="mod">
          <ac:chgData name="Marc Lichtman" userId="bade3a5b-be95-4aa6-b2d3-e917051786f3" providerId="ADAL" clId="{C83E5A78-69C0-4073-8345-F9009C2BB31C}" dt="2023-05-08T09:42:26.887" v="2658"/>
          <ac:spMkLst>
            <pc:docMk/>
            <pc:sldMk cId="4264363784" sldId="256"/>
            <ac:spMk id="1263" creationId="{2771BF73-2113-BE8F-A1A5-4698DE7A8CE3}"/>
          </ac:spMkLst>
        </pc:spChg>
        <pc:spChg chg="mod">
          <ac:chgData name="Marc Lichtman" userId="bade3a5b-be95-4aa6-b2d3-e917051786f3" providerId="ADAL" clId="{C83E5A78-69C0-4073-8345-F9009C2BB31C}" dt="2023-05-08T09:42:26.887" v="2658"/>
          <ac:spMkLst>
            <pc:docMk/>
            <pc:sldMk cId="4264363784" sldId="256"/>
            <ac:spMk id="1264" creationId="{7D0B3450-57E9-9E3E-DEAC-46A692130606}"/>
          </ac:spMkLst>
        </pc:spChg>
        <pc:spChg chg="mod">
          <ac:chgData name="Marc Lichtman" userId="bade3a5b-be95-4aa6-b2d3-e917051786f3" providerId="ADAL" clId="{C83E5A78-69C0-4073-8345-F9009C2BB31C}" dt="2023-05-08T09:42:26.887" v="2658"/>
          <ac:spMkLst>
            <pc:docMk/>
            <pc:sldMk cId="4264363784" sldId="256"/>
            <ac:spMk id="1266" creationId="{ECCC71FA-8B82-4D6E-CE07-8EF9C9C49A0F}"/>
          </ac:spMkLst>
        </pc:spChg>
        <pc:spChg chg="mod">
          <ac:chgData name="Marc Lichtman" userId="bade3a5b-be95-4aa6-b2d3-e917051786f3" providerId="ADAL" clId="{C83E5A78-69C0-4073-8345-F9009C2BB31C}" dt="2023-05-08T09:42:26.887" v="2658"/>
          <ac:spMkLst>
            <pc:docMk/>
            <pc:sldMk cId="4264363784" sldId="256"/>
            <ac:spMk id="1267" creationId="{10B9FC5B-C91F-C302-F505-D7DF8C49D098}"/>
          </ac:spMkLst>
        </pc:spChg>
        <pc:spChg chg="add del mod">
          <ac:chgData name="Marc Lichtman" userId="bade3a5b-be95-4aa6-b2d3-e917051786f3" providerId="ADAL" clId="{C83E5A78-69C0-4073-8345-F9009C2BB31C}" dt="2023-05-08T09:42:36.330" v="2659" actId="21"/>
          <ac:spMkLst>
            <pc:docMk/>
            <pc:sldMk cId="4264363784" sldId="256"/>
            <ac:spMk id="1274" creationId="{7157226F-6EAC-41F7-D472-A1B83F347341}"/>
          </ac:spMkLst>
        </pc:spChg>
        <pc:spChg chg="add del mod">
          <ac:chgData name="Marc Lichtman" userId="bade3a5b-be95-4aa6-b2d3-e917051786f3" providerId="ADAL" clId="{C83E5A78-69C0-4073-8345-F9009C2BB31C}" dt="2023-05-08T09:42:36.330" v="2659" actId="21"/>
          <ac:spMkLst>
            <pc:docMk/>
            <pc:sldMk cId="4264363784" sldId="256"/>
            <ac:spMk id="1275" creationId="{68A4032D-0C6F-C5F1-F31B-D85A3F7EE362}"/>
          </ac:spMkLst>
        </pc:spChg>
        <pc:spChg chg="add del mod">
          <ac:chgData name="Marc Lichtman" userId="bade3a5b-be95-4aa6-b2d3-e917051786f3" providerId="ADAL" clId="{C83E5A78-69C0-4073-8345-F9009C2BB31C}" dt="2023-05-08T09:42:36.330" v="2659" actId="21"/>
          <ac:spMkLst>
            <pc:docMk/>
            <pc:sldMk cId="4264363784" sldId="256"/>
            <ac:spMk id="1276" creationId="{FFB4284B-EFC0-4837-4BCC-F9E30A777E6A}"/>
          </ac:spMkLst>
        </pc:spChg>
        <pc:spChg chg="add del mod">
          <ac:chgData name="Marc Lichtman" userId="bade3a5b-be95-4aa6-b2d3-e917051786f3" providerId="ADAL" clId="{C83E5A78-69C0-4073-8345-F9009C2BB31C}" dt="2023-05-08T09:42:36.330" v="2659" actId="21"/>
          <ac:spMkLst>
            <pc:docMk/>
            <pc:sldMk cId="4264363784" sldId="256"/>
            <ac:spMk id="1277" creationId="{59A70AAF-AF73-4850-86F4-09F3AB638B5B}"/>
          </ac:spMkLst>
        </pc:spChg>
        <pc:spChg chg="add del mod">
          <ac:chgData name="Marc Lichtman" userId="bade3a5b-be95-4aa6-b2d3-e917051786f3" providerId="ADAL" clId="{C83E5A78-69C0-4073-8345-F9009C2BB31C}" dt="2023-05-08T09:42:36.330" v="2659" actId="21"/>
          <ac:spMkLst>
            <pc:docMk/>
            <pc:sldMk cId="4264363784" sldId="256"/>
            <ac:spMk id="1278" creationId="{743026A1-EF07-8CA5-9B5E-48CCE31ADE9D}"/>
          </ac:spMkLst>
        </pc:spChg>
        <pc:spChg chg="add del mod">
          <ac:chgData name="Marc Lichtman" userId="bade3a5b-be95-4aa6-b2d3-e917051786f3" providerId="ADAL" clId="{C83E5A78-69C0-4073-8345-F9009C2BB31C}" dt="2023-05-08T09:42:36.330" v="2659" actId="21"/>
          <ac:spMkLst>
            <pc:docMk/>
            <pc:sldMk cId="4264363784" sldId="256"/>
            <ac:spMk id="1280" creationId="{1580895C-A11D-6D57-FAF8-3946A4D8B02F}"/>
          </ac:spMkLst>
        </pc:spChg>
        <pc:spChg chg="add del mod">
          <ac:chgData name="Marc Lichtman" userId="bade3a5b-be95-4aa6-b2d3-e917051786f3" providerId="ADAL" clId="{C83E5A78-69C0-4073-8345-F9009C2BB31C}" dt="2023-05-08T09:42:36.330" v="2659" actId="21"/>
          <ac:spMkLst>
            <pc:docMk/>
            <pc:sldMk cId="4264363784" sldId="256"/>
            <ac:spMk id="1281" creationId="{8DFF707B-AC90-019A-2AC2-E8CEBB19C226}"/>
          </ac:spMkLst>
        </pc:spChg>
        <pc:spChg chg="add del mod">
          <ac:chgData name="Marc Lichtman" userId="bade3a5b-be95-4aa6-b2d3-e917051786f3" providerId="ADAL" clId="{C83E5A78-69C0-4073-8345-F9009C2BB31C}" dt="2023-05-08T09:42:36.330" v="2659" actId="21"/>
          <ac:spMkLst>
            <pc:docMk/>
            <pc:sldMk cId="4264363784" sldId="256"/>
            <ac:spMk id="1282" creationId="{11173441-9CCC-6AE3-CFB0-84731E854A38}"/>
          </ac:spMkLst>
        </pc:spChg>
        <pc:spChg chg="add del mod">
          <ac:chgData name="Marc Lichtman" userId="bade3a5b-be95-4aa6-b2d3-e917051786f3" providerId="ADAL" clId="{C83E5A78-69C0-4073-8345-F9009C2BB31C}" dt="2023-05-08T09:42:36.330" v="2659" actId="21"/>
          <ac:spMkLst>
            <pc:docMk/>
            <pc:sldMk cId="4264363784" sldId="256"/>
            <ac:spMk id="1283" creationId="{41EE7E31-79C2-2D5F-10AC-C2E7C59B27F9}"/>
          </ac:spMkLst>
        </pc:spChg>
        <pc:spChg chg="add del mod">
          <ac:chgData name="Marc Lichtman" userId="bade3a5b-be95-4aa6-b2d3-e917051786f3" providerId="ADAL" clId="{C83E5A78-69C0-4073-8345-F9009C2BB31C}" dt="2023-05-08T09:42:36.330" v="2659" actId="21"/>
          <ac:spMkLst>
            <pc:docMk/>
            <pc:sldMk cId="4264363784" sldId="256"/>
            <ac:spMk id="1285" creationId="{17A40ACF-7CB9-DF38-2B9F-2B8795ECA0E4}"/>
          </ac:spMkLst>
        </pc:spChg>
        <pc:spChg chg="add del mod">
          <ac:chgData name="Marc Lichtman" userId="bade3a5b-be95-4aa6-b2d3-e917051786f3" providerId="ADAL" clId="{C83E5A78-69C0-4073-8345-F9009C2BB31C}" dt="2023-05-08T09:42:36.330" v="2659" actId="21"/>
          <ac:spMkLst>
            <pc:docMk/>
            <pc:sldMk cId="4264363784" sldId="256"/>
            <ac:spMk id="1286" creationId="{838D405D-15DB-79E5-AABD-BD9B4BEE45FF}"/>
          </ac:spMkLst>
        </pc:spChg>
        <pc:spChg chg="add del mod">
          <ac:chgData name="Marc Lichtman" userId="bade3a5b-be95-4aa6-b2d3-e917051786f3" providerId="ADAL" clId="{C83E5A78-69C0-4073-8345-F9009C2BB31C}" dt="2023-05-08T09:42:36.330" v="2659" actId="21"/>
          <ac:spMkLst>
            <pc:docMk/>
            <pc:sldMk cId="4264363784" sldId="256"/>
            <ac:spMk id="1287" creationId="{4C6ADF38-7279-D230-2561-F62551EE0414}"/>
          </ac:spMkLst>
        </pc:spChg>
        <pc:spChg chg="add mod">
          <ac:chgData name="Marc Lichtman" userId="bade3a5b-be95-4aa6-b2d3-e917051786f3" providerId="ADAL" clId="{C83E5A78-69C0-4073-8345-F9009C2BB31C}" dt="2023-05-08T09:42:42.921" v="2660"/>
          <ac:spMkLst>
            <pc:docMk/>
            <pc:sldMk cId="4264363784" sldId="256"/>
            <ac:spMk id="1290" creationId="{EA91B6D2-B48B-98E2-9A18-54AC1EA09187}"/>
          </ac:spMkLst>
        </pc:spChg>
        <pc:spChg chg="add mod">
          <ac:chgData name="Marc Lichtman" userId="bade3a5b-be95-4aa6-b2d3-e917051786f3" providerId="ADAL" clId="{C83E5A78-69C0-4073-8345-F9009C2BB31C}" dt="2023-05-08T09:42:42.921" v="2660"/>
          <ac:spMkLst>
            <pc:docMk/>
            <pc:sldMk cId="4264363784" sldId="256"/>
            <ac:spMk id="1291" creationId="{C422193A-EBDE-FF2E-0013-73A953B6C6C8}"/>
          </ac:spMkLst>
        </pc:spChg>
        <pc:spChg chg="add mod">
          <ac:chgData name="Marc Lichtman" userId="bade3a5b-be95-4aa6-b2d3-e917051786f3" providerId="ADAL" clId="{C83E5A78-69C0-4073-8345-F9009C2BB31C}" dt="2023-05-08T09:42:42.921" v="2660"/>
          <ac:spMkLst>
            <pc:docMk/>
            <pc:sldMk cId="4264363784" sldId="256"/>
            <ac:spMk id="1292" creationId="{B7210D8B-D168-411F-931E-3439CDEB285D}"/>
          </ac:spMkLst>
        </pc:spChg>
        <pc:spChg chg="add mod">
          <ac:chgData name="Marc Lichtman" userId="bade3a5b-be95-4aa6-b2d3-e917051786f3" providerId="ADAL" clId="{C83E5A78-69C0-4073-8345-F9009C2BB31C}" dt="2023-05-08T09:42:42.921" v="2660"/>
          <ac:spMkLst>
            <pc:docMk/>
            <pc:sldMk cId="4264363784" sldId="256"/>
            <ac:spMk id="1293" creationId="{E2258876-2138-B189-1EED-1E040C3552D8}"/>
          </ac:spMkLst>
        </pc:spChg>
        <pc:spChg chg="add mod">
          <ac:chgData name="Marc Lichtman" userId="bade3a5b-be95-4aa6-b2d3-e917051786f3" providerId="ADAL" clId="{C83E5A78-69C0-4073-8345-F9009C2BB31C}" dt="2023-05-08T09:42:42.921" v="2660"/>
          <ac:spMkLst>
            <pc:docMk/>
            <pc:sldMk cId="4264363784" sldId="256"/>
            <ac:spMk id="1294" creationId="{FBFEC34A-37F2-F814-A1CC-4C7CC3C6A1EB}"/>
          </ac:spMkLst>
        </pc:spChg>
        <pc:spChg chg="add mod">
          <ac:chgData name="Marc Lichtman" userId="bade3a5b-be95-4aa6-b2d3-e917051786f3" providerId="ADAL" clId="{C83E5A78-69C0-4073-8345-F9009C2BB31C}" dt="2023-05-08T09:42:42.921" v="2660"/>
          <ac:spMkLst>
            <pc:docMk/>
            <pc:sldMk cId="4264363784" sldId="256"/>
            <ac:spMk id="1295" creationId="{4683D21E-5704-5D02-A740-5FD9B75598CF}"/>
          </ac:spMkLst>
        </pc:spChg>
        <pc:spChg chg="mod">
          <ac:chgData name="Marc Lichtman" userId="bade3a5b-be95-4aa6-b2d3-e917051786f3" providerId="ADAL" clId="{C83E5A78-69C0-4073-8345-F9009C2BB31C}" dt="2023-05-08T09:42:42.921" v="2660"/>
          <ac:spMkLst>
            <pc:docMk/>
            <pc:sldMk cId="4264363784" sldId="256"/>
            <ac:spMk id="1298" creationId="{2D19B674-95F9-814F-F640-F577FF1F35CA}"/>
          </ac:spMkLst>
        </pc:spChg>
        <pc:spChg chg="mod">
          <ac:chgData name="Marc Lichtman" userId="bade3a5b-be95-4aa6-b2d3-e917051786f3" providerId="ADAL" clId="{C83E5A78-69C0-4073-8345-F9009C2BB31C}" dt="2023-05-08T09:42:42.921" v="2660"/>
          <ac:spMkLst>
            <pc:docMk/>
            <pc:sldMk cId="4264363784" sldId="256"/>
            <ac:spMk id="1300" creationId="{83AB1090-9F72-F041-10C5-4654B50E0065}"/>
          </ac:spMkLst>
        </pc:spChg>
        <pc:spChg chg="mod">
          <ac:chgData name="Marc Lichtman" userId="bade3a5b-be95-4aa6-b2d3-e917051786f3" providerId="ADAL" clId="{C83E5A78-69C0-4073-8345-F9009C2BB31C}" dt="2023-05-08T09:42:42.921" v="2660"/>
          <ac:spMkLst>
            <pc:docMk/>
            <pc:sldMk cId="4264363784" sldId="256"/>
            <ac:spMk id="1301" creationId="{E4205847-ECDC-221B-1DC7-7A059BF4E27A}"/>
          </ac:spMkLst>
        </pc:spChg>
        <pc:spChg chg="add mod">
          <ac:chgData name="Marc Lichtman" userId="bade3a5b-be95-4aa6-b2d3-e917051786f3" providerId="ADAL" clId="{C83E5A78-69C0-4073-8345-F9009C2BB31C}" dt="2023-05-08T09:42:42.921" v="2660"/>
          <ac:spMkLst>
            <pc:docMk/>
            <pc:sldMk cId="4264363784" sldId="256"/>
            <ac:spMk id="1303" creationId="{5B91102B-5E86-98E7-F73F-984EB923166D}"/>
          </ac:spMkLst>
        </pc:spChg>
        <pc:spChg chg="add mod">
          <ac:chgData name="Marc Lichtman" userId="bade3a5b-be95-4aa6-b2d3-e917051786f3" providerId="ADAL" clId="{C83E5A78-69C0-4073-8345-F9009C2BB31C}" dt="2023-05-08T09:42:42.921" v="2660"/>
          <ac:spMkLst>
            <pc:docMk/>
            <pc:sldMk cId="4264363784" sldId="256"/>
            <ac:spMk id="1304" creationId="{5BE0DAE0-A855-789F-4F85-C8677F402D50}"/>
          </ac:spMkLst>
        </pc:spChg>
        <pc:spChg chg="add mod">
          <ac:chgData name="Marc Lichtman" userId="bade3a5b-be95-4aa6-b2d3-e917051786f3" providerId="ADAL" clId="{C83E5A78-69C0-4073-8345-F9009C2BB31C}" dt="2023-05-08T09:42:42.921" v="2660"/>
          <ac:spMkLst>
            <pc:docMk/>
            <pc:sldMk cId="4264363784" sldId="256"/>
            <ac:spMk id="1306" creationId="{F29781D3-E255-26E9-0BF8-B7455BC028D9}"/>
          </ac:spMkLst>
        </pc:spChg>
        <pc:spChg chg="add mod">
          <ac:chgData name="Marc Lichtman" userId="bade3a5b-be95-4aa6-b2d3-e917051786f3" providerId="ADAL" clId="{C83E5A78-69C0-4073-8345-F9009C2BB31C}" dt="2023-05-08T09:42:42.921" v="2660"/>
          <ac:spMkLst>
            <pc:docMk/>
            <pc:sldMk cId="4264363784" sldId="256"/>
            <ac:spMk id="1307" creationId="{690D2770-E0F8-496C-88E3-24F5DE6E4EAD}"/>
          </ac:spMkLst>
        </pc:spChg>
        <pc:spChg chg="add mod">
          <ac:chgData name="Marc Lichtman" userId="bade3a5b-be95-4aa6-b2d3-e917051786f3" providerId="ADAL" clId="{C83E5A78-69C0-4073-8345-F9009C2BB31C}" dt="2023-05-08T09:42:42.921" v="2660"/>
          <ac:spMkLst>
            <pc:docMk/>
            <pc:sldMk cId="4264363784" sldId="256"/>
            <ac:spMk id="1308" creationId="{02ECF0E9-E5C5-2DB2-5034-A9378DE79F64}"/>
          </ac:spMkLst>
        </pc:spChg>
        <pc:spChg chg="add mod">
          <ac:chgData name="Marc Lichtman" userId="bade3a5b-be95-4aa6-b2d3-e917051786f3" providerId="ADAL" clId="{C83E5A78-69C0-4073-8345-F9009C2BB31C}" dt="2023-05-08T09:42:42.921" v="2660"/>
          <ac:spMkLst>
            <pc:docMk/>
            <pc:sldMk cId="4264363784" sldId="256"/>
            <ac:spMk id="1309" creationId="{2C2EDD15-1716-995D-FC56-6EFB3EBAF15C}"/>
          </ac:spMkLst>
        </pc:spChg>
        <pc:spChg chg="add mod">
          <ac:chgData name="Marc Lichtman" userId="bade3a5b-be95-4aa6-b2d3-e917051786f3" providerId="ADAL" clId="{C83E5A78-69C0-4073-8345-F9009C2BB31C}" dt="2023-05-08T09:42:42.921" v="2660"/>
          <ac:spMkLst>
            <pc:docMk/>
            <pc:sldMk cId="4264363784" sldId="256"/>
            <ac:spMk id="1310" creationId="{074D535D-C756-1C5B-4AF3-CDEC238D3A7C}"/>
          </ac:spMkLst>
        </pc:spChg>
        <pc:spChg chg="add mod">
          <ac:chgData name="Marc Lichtman" userId="bade3a5b-be95-4aa6-b2d3-e917051786f3" providerId="ADAL" clId="{C83E5A78-69C0-4073-8345-F9009C2BB31C}" dt="2023-05-08T09:42:42.921" v="2660"/>
          <ac:spMkLst>
            <pc:docMk/>
            <pc:sldMk cId="4264363784" sldId="256"/>
            <ac:spMk id="1311" creationId="{EA582C90-E680-6959-55DE-57B19A1A075C}"/>
          </ac:spMkLst>
        </pc:spChg>
        <pc:spChg chg="add mod">
          <ac:chgData name="Marc Lichtman" userId="bade3a5b-be95-4aa6-b2d3-e917051786f3" providerId="ADAL" clId="{C83E5A78-69C0-4073-8345-F9009C2BB31C}" dt="2023-05-08T09:42:42.921" v="2660"/>
          <ac:spMkLst>
            <pc:docMk/>
            <pc:sldMk cId="4264363784" sldId="256"/>
            <ac:spMk id="1314" creationId="{5632DB9F-7CD5-225B-60FA-82B87DE8BF3E}"/>
          </ac:spMkLst>
        </pc:spChg>
        <pc:spChg chg="add mod">
          <ac:chgData name="Marc Lichtman" userId="bade3a5b-be95-4aa6-b2d3-e917051786f3" providerId="ADAL" clId="{C83E5A78-69C0-4073-8345-F9009C2BB31C}" dt="2023-05-08T09:42:42.921" v="2660"/>
          <ac:spMkLst>
            <pc:docMk/>
            <pc:sldMk cId="4264363784" sldId="256"/>
            <ac:spMk id="1315" creationId="{C10AF1A0-7575-263F-AAE3-BCB8916BAE15}"/>
          </ac:spMkLst>
        </pc:spChg>
        <pc:spChg chg="mod">
          <ac:chgData name="Marc Lichtman" userId="bade3a5b-be95-4aa6-b2d3-e917051786f3" providerId="ADAL" clId="{C83E5A78-69C0-4073-8345-F9009C2BB31C}" dt="2023-05-08T09:42:42.921" v="2660"/>
          <ac:spMkLst>
            <pc:docMk/>
            <pc:sldMk cId="4264363784" sldId="256"/>
            <ac:spMk id="1317" creationId="{A8AE48FD-BC05-A04A-BE29-25D8AB3C9339}"/>
          </ac:spMkLst>
        </pc:spChg>
        <pc:spChg chg="mod">
          <ac:chgData name="Marc Lichtman" userId="bade3a5b-be95-4aa6-b2d3-e917051786f3" providerId="ADAL" clId="{C83E5A78-69C0-4073-8345-F9009C2BB31C}" dt="2023-05-08T09:42:42.921" v="2660"/>
          <ac:spMkLst>
            <pc:docMk/>
            <pc:sldMk cId="4264363784" sldId="256"/>
            <ac:spMk id="1319" creationId="{FF50840C-CDE7-B37E-DD2C-7D528261E0A9}"/>
          </ac:spMkLst>
        </pc:spChg>
        <pc:spChg chg="mod">
          <ac:chgData name="Marc Lichtman" userId="bade3a5b-be95-4aa6-b2d3-e917051786f3" providerId="ADAL" clId="{C83E5A78-69C0-4073-8345-F9009C2BB31C}" dt="2023-05-08T09:42:42.921" v="2660"/>
          <ac:spMkLst>
            <pc:docMk/>
            <pc:sldMk cId="4264363784" sldId="256"/>
            <ac:spMk id="1320" creationId="{EFDE0791-C6EB-EF29-24D3-19396A5A159D}"/>
          </ac:spMkLst>
        </pc:spChg>
        <pc:spChg chg="add mod">
          <ac:chgData name="Marc Lichtman" userId="bade3a5b-be95-4aa6-b2d3-e917051786f3" providerId="ADAL" clId="{C83E5A78-69C0-4073-8345-F9009C2BB31C}" dt="2023-05-08T09:42:42.921" v="2660"/>
          <ac:spMkLst>
            <pc:docMk/>
            <pc:sldMk cId="4264363784" sldId="256"/>
            <ac:spMk id="1322" creationId="{67C153C8-7940-CCCD-FE98-000A5C88A97A}"/>
          </ac:spMkLst>
        </pc:spChg>
        <pc:spChg chg="add mod">
          <ac:chgData name="Marc Lichtman" userId="bade3a5b-be95-4aa6-b2d3-e917051786f3" providerId="ADAL" clId="{C83E5A78-69C0-4073-8345-F9009C2BB31C}" dt="2023-05-08T09:42:42.921" v="2660"/>
          <ac:spMkLst>
            <pc:docMk/>
            <pc:sldMk cId="4264363784" sldId="256"/>
            <ac:spMk id="1323" creationId="{60F90F1D-90E1-D958-8B5E-14468C8E4EB2}"/>
          </ac:spMkLst>
        </pc:spChg>
        <pc:spChg chg="add mod">
          <ac:chgData name="Marc Lichtman" userId="bade3a5b-be95-4aa6-b2d3-e917051786f3" providerId="ADAL" clId="{C83E5A78-69C0-4073-8345-F9009C2BB31C}" dt="2023-05-08T09:42:42.921" v="2660"/>
          <ac:spMkLst>
            <pc:docMk/>
            <pc:sldMk cId="4264363784" sldId="256"/>
            <ac:spMk id="1324" creationId="{96212F94-9675-6E47-5806-835B7FF3BF66}"/>
          </ac:spMkLst>
        </pc:spChg>
        <pc:spChg chg="add mod">
          <ac:chgData name="Marc Lichtman" userId="bade3a5b-be95-4aa6-b2d3-e917051786f3" providerId="ADAL" clId="{C83E5A78-69C0-4073-8345-F9009C2BB31C}" dt="2023-05-08T09:42:42.921" v="2660"/>
          <ac:spMkLst>
            <pc:docMk/>
            <pc:sldMk cId="4264363784" sldId="256"/>
            <ac:spMk id="1325" creationId="{7EE40DD7-DFE3-5EE2-6A49-DE1D790F0E02}"/>
          </ac:spMkLst>
        </pc:spChg>
        <pc:spChg chg="mod">
          <ac:chgData name="Marc Lichtman" userId="bade3a5b-be95-4aa6-b2d3-e917051786f3" providerId="ADAL" clId="{C83E5A78-69C0-4073-8345-F9009C2BB31C}" dt="2023-05-08T09:42:42.921" v="2660"/>
          <ac:spMkLst>
            <pc:docMk/>
            <pc:sldMk cId="4264363784" sldId="256"/>
            <ac:spMk id="1327" creationId="{31DD0EC5-1D55-F4BC-9AF6-7B682BD27DD5}"/>
          </ac:spMkLst>
        </pc:spChg>
        <pc:spChg chg="mod">
          <ac:chgData name="Marc Lichtman" userId="bade3a5b-be95-4aa6-b2d3-e917051786f3" providerId="ADAL" clId="{C83E5A78-69C0-4073-8345-F9009C2BB31C}" dt="2023-05-08T09:42:42.921" v="2660"/>
          <ac:spMkLst>
            <pc:docMk/>
            <pc:sldMk cId="4264363784" sldId="256"/>
            <ac:spMk id="1328" creationId="{71F43E9C-FD47-B377-74C3-4998413459E9}"/>
          </ac:spMkLst>
        </pc:spChg>
        <pc:spChg chg="mod">
          <ac:chgData name="Marc Lichtman" userId="bade3a5b-be95-4aa6-b2d3-e917051786f3" providerId="ADAL" clId="{C83E5A78-69C0-4073-8345-F9009C2BB31C}" dt="2023-05-08T09:42:42.921" v="2660"/>
          <ac:spMkLst>
            <pc:docMk/>
            <pc:sldMk cId="4264363784" sldId="256"/>
            <ac:spMk id="1329" creationId="{01F53D14-5D14-85D4-599D-30EDC4F9D5DD}"/>
          </ac:spMkLst>
        </pc:spChg>
        <pc:spChg chg="add mod">
          <ac:chgData name="Marc Lichtman" userId="bade3a5b-be95-4aa6-b2d3-e917051786f3" providerId="ADAL" clId="{C83E5A78-69C0-4073-8345-F9009C2BB31C}" dt="2023-05-08T09:42:42.921" v="2660"/>
          <ac:spMkLst>
            <pc:docMk/>
            <pc:sldMk cId="4264363784" sldId="256"/>
            <ac:spMk id="1330" creationId="{D7889EA7-34C7-7A69-57B9-DF5E382C39F0}"/>
          </ac:spMkLst>
        </pc:spChg>
        <pc:spChg chg="mod">
          <ac:chgData name="Marc Lichtman" userId="bade3a5b-be95-4aa6-b2d3-e917051786f3" providerId="ADAL" clId="{C83E5A78-69C0-4073-8345-F9009C2BB31C}" dt="2023-05-08T09:42:42.921" v="2660"/>
          <ac:spMkLst>
            <pc:docMk/>
            <pc:sldMk cId="4264363784" sldId="256"/>
            <ac:spMk id="1332" creationId="{338CC4DB-E0D6-B7AF-A37A-CD25CF9D4987}"/>
          </ac:spMkLst>
        </pc:spChg>
        <pc:spChg chg="mod">
          <ac:chgData name="Marc Lichtman" userId="bade3a5b-be95-4aa6-b2d3-e917051786f3" providerId="ADAL" clId="{C83E5A78-69C0-4073-8345-F9009C2BB31C}" dt="2023-05-08T09:42:42.921" v="2660"/>
          <ac:spMkLst>
            <pc:docMk/>
            <pc:sldMk cId="4264363784" sldId="256"/>
            <ac:spMk id="1333" creationId="{D59D0314-F35E-7F6B-F407-8E846D3DB2BF}"/>
          </ac:spMkLst>
        </pc:spChg>
        <pc:spChg chg="add mod">
          <ac:chgData name="Marc Lichtman" userId="bade3a5b-be95-4aa6-b2d3-e917051786f3" providerId="ADAL" clId="{C83E5A78-69C0-4073-8345-F9009C2BB31C}" dt="2023-05-08T09:42:42.921" v="2660"/>
          <ac:spMkLst>
            <pc:docMk/>
            <pc:sldMk cId="4264363784" sldId="256"/>
            <ac:spMk id="1335" creationId="{F7D074B9-264C-746F-2D02-AA2B70727670}"/>
          </ac:spMkLst>
        </pc:spChg>
        <pc:spChg chg="add mod">
          <ac:chgData name="Marc Lichtman" userId="bade3a5b-be95-4aa6-b2d3-e917051786f3" providerId="ADAL" clId="{C83E5A78-69C0-4073-8345-F9009C2BB31C}" dt="2023-05-08T09:42:42.921" v="2660"/>
          <ac:spMkLst>
            <pc:docMk/>
            <pc:sldMk cId="4264363784" sldId="256"/>
            <ac:spMk id="1336" creationId="{B03076E1-0EAD-A300-B22E-5CCCCEB9C778}"/>
          </ac:spMkLst>
        </pc:spChg>
        <pc:spChg chg="add mod">
          <ac:chgData name="Marc Lichtman" userId="bade3a5b-be95-4aa6-b2d3-e917051786f3" providerId="ADAL" clId="{C83E5A78-69C0-4073-8345-F9009C2BB31C}" dt="2023-05-08T09:42:42.921" v="2660"/>
          <ac:spMkLst>
            <pc:docMk/>
            <pc:sldMk cId="4264363784" sldId="256"/>
            <ac:spMk id="1337" creationId="{9A3ECD80-5CFB-5729-B135-94EE2612C74D}"/>
          </ac:spMkLst>
        </pc:spChg>
        <pc:spChg chg="add mod">
          <ac:chgData name="Marc Lichtman" userId="bade3a5b-be95-4aa6-b2d3-e917051786f3" providerId="ADAL" clId="{C83E5A78-69C0-4073-8345-F9009C2BB31C}" dt="2023-05-08T09:42:42.921" v="2660"/>
          <ac:spMkLst>
            <pc:docMk/>
            <pc:sldMk cId="4264363784" sldId="256"/>
            <ac:spMk id="1338" creationId="{05F63C75-1B11-BDC7-4677-EBEDD56A021D}"/>
          </ac:spMkLst>
        </pc:spChg>
        <pc:spChg chg="add mod">
          <ac:chgData name="Marc Lichtman" userId="bade3a5b-be95-4aa6-b2d3-e917051786f3" providerId="ADAL" clId="{C83E5A78-69C0-4073-8345-F9009C2BB31C}" dt="2023-05-08T09:42:42.921" v="2660"/>
          <ac:spMkLst>
            <pc:docMk/>
            <pc:sldMk cId="4264363784" sldId="256"/>
            <ac:spMk id="1339" creationId="{E183CDD7-1DE6-2E5B-A9D7-F316EDC58AFF}"/>
          </ac:spMkLst>
        </pc:spChg>
        <pc:spChg chg="mod">
          <ac:chgData name="Marc Lichtman" userId="bade3a5b-be95-4aa6-b2d3-e917051786f3" providerId="ADAL" clId="{C83E5A78-69C0-4073-8345-F9009C2BB31C}" dt="2023-05-08T09:42:42.921" v="2660"/>
          <ac:spMkLst>
            <pc:docMk/>
            <pc:sldMk cId="4264363784" sldId="256"/>
            <ac:spMk id="1343" creationId="{43B7A07E-232A-436E-9060-F73A26DDC7A2}"/>
          </ac:spMkLst>
        </pc:spChg>
        <pc:spChg chg="mod">
          <ac:chgData name="Marc Lichtman" userId="bade3a5b-be95-4aa6-b2d3-e917051786f3" providerId="ADAL" clId="{C83E5A78-69C0-4073-8345-F9009C2BB31C}" dt="2023-05-08T09:42:42.921" v="2660"/>
          <ac:spMkLst>
            <pc:docMk/>
            <pc:sldMk cId="4264363784" sldId="256"/>
            <ac:spMk id="1344" creationId="{A0AD66A5-7A51-EC9F-3BDF-1839F2B93E1D}"/>
          </ac:spMkLst>
        </pc:spChg>
        <pc:spChg chg="add mod">
          <ac:chgData name="Marc Lichtman" userId="bade3a5b-be95-4aa6-b2d3-e917051786f3" providerId="ADAL" clId="{C83E5A78-69C0-4073-8345-F9009C2BB31C}" dt="2023-05-08T09:42:42.921" v="2660"/>
          <ac:spMkLst>
            <pc:docMk/>
            <pc:sldMk cId="4264363784" sldId="256"/>
            <ac:spMk id="1345" creationId="{5B71999C-E55D-7B1A-FE68-D674986FD08A}"/>
          </ac:spMkLst>
        </pc:spChg>
        <pc:spChg chg="mod">
          <ac:chgData name="Marc Lichtman" userId="bade3a5b-be95-4aa6-b2d3-e917051786f3" providerId="ADAL" clId="{C83E5A78-69C0-4073-8345-F9009C2BB31C}" dt="2023-05-08T09:42:42.921" v="2660"/>
          <ac:spMkLst>
            <pc:docMk/>
            <pc:sldMk cId="4264363784" sldId="256"/>
            <ac:spMk id="1347" creationId="{1135F18D-369B-0899-4B44-FE5973BD94E8}"/>
          </ac:spMkLst>
        </pc:spChg>
        <pc:spChg chg="mod">
          <ac:chgData name="Marc Lichtman" userId="bade3a5b-be95-4aa6-b2d3-e917051786f3" providerId="ADAL" clId="{C83E5A78-69C0-4073-8345-F9009C2BB31C}" dt="2023-05-08T09:42:42.921" v="2660"/>
          <ac:spMkLst>
            <pc:docMk/>
            <pc:sldMk cId="4264363784" sldId="256"/>
            <ac:spMk id="1348" creationId="{4D09F91C-D5EF-1434-7E73-33CC837BACC0}"/>
          </ac:spMkLst>
        </pc:spChg>
        <pc:spChg chg="mod">
          <ac:chgData name="Marc Lichtman" userId="bade3a5b-be95-4aa6-b2d3-e917051786f3" providerId="ADAL" clId="{C83E5A78-69C0-4073-8345-F9009C2BB31C}" dt="2023-05-08T09:42:42.921" v="2660"/>
          <ac:spMkLst>
            <pc:docMk/>
            <pc:sldMk cId="4264363784" sldId="256"/>
            <ac:spMk id="1350" creationId="{5B881A9F-E821-A958-51EF-D14C1DC0E04C}"/>
          </ac:spMkLst>
        </pc:spChg>
        <pc:spChg chg="mod">
          <ac:chgData name="Marc Lichtman" userId="bade3a5b-be95-4aa6-b2d3-e917051786f3" providerId="ADAL" clId="{C83E5A78-69C0-4073-8345-F9009C2BB31C}" dt="2023-05-08T09:42:42.921" v="2660"/>
          <ac:spMkLst>
            <pc:docMk/>
            <pc:sldMk cId="4264363784" sldId="256"/>
            <ac:spMk id="1351" creationId="{06CB174C-8D18-9200-E87A-5E9F2485BB2F}"/>
          </ac:spMkLst>
        </pc:spChg>
        <pc:spChg chg="add mod">
          <ac:chgData name="Marc Lichtman" userId="bade3a5b-be95-4aa6-b2d3-e917051786f3" providerId="ADAL" clId="{C83E5A78-69C0-4073-8345-F9009C2BB31C}" dt="2023-05-08T09:42:42.921" v="2660"/>
          <ac:spMkLst>
            <pc:docMk/>
            <pc:sldMk cId="4264363784" sldId="256"/>
            <ac:spMk id="1358" creationId="{61BD2797-2B54-678F-7BDB-A5843EA05546}"/>
          </ac:spMkLst>
        </pc:spChg>
        <pc:spChg chg="add mod">
          <ac:chgData name="Marc Lichtman" userId="bade3a5b-be95-4aa6-b2d3-e917051786f3" providerId="ADAL" clId="{C83E5A78-69C0-4073-8345-F9009C2BB31C}" dt="2023-05-08T09:42:42.921" v="2660"/>
          <ac:spMkLst>
            <pc:docMk/>
            <pc:sldMk cId="4264363784" sldId="256"/>
            <ac:spMk id="1359" creationId="{D06CD708-5733-D678-5BB3-13071F623980}"/>
          </ac:spMkLst>
        </pc:spChg>
        <pc:spChg chg="add mod">
          <ac:chgData name="Marc Lichtman" userId="bade3a5b-be95-4aa6-b2d3-e917051786f3" providerId="ADAL" clId="{C83E5A78-69C0-4073-8345-F9009C2BB31C}" dt="2023-05-08T09:42:42.921" v="2660"/>
          <ac:spMkLst>
            <pc:docMk/>
            <pc:sldMk cId="4264363784" sldId="256"/>
            <ac:spMk id="1360" creationId="{01D127A4-7620-2695-6970-0FC7C931FF44}"/>
          </ac:spMkLst>
        </pc:spChg>
        <pc:spChg chg="add mod">
          <ac:chgData name="Marc Lichtman" userId="bade3a5b-be95-4aa6-b2d3-e917051786f3" providerId="ADAL" clId="{C83E5A78-69C0-4073-8345-F9009C2BB31C}" dt="2023-05-08T09:42:42.921" v="2660"/>
          <ac:spMkLst>
            <pc:docMk/>
            <pc:sldMk cId="4264363784" sldId="256"/>
            <ac:spMk id="1361" creationId="{B12688F7-FE6B-7D01-EB42-FFF1D748F102}"/>
          </ac:spMkLst>
        </pc:spChg>
        <pc:spChg chg="add mod">
          <ac:chgData name="Marc Lichtman" userId="bade3a5b-be95-4aa6-b2d3-e917051786f3" providerId="ADAL" clId="{C83E5A78-69C0-4073-8345-F9009C2BB31C}" dt="2023-05-08T09:42:42.921" v="2660"/>
          <ac:spMkLst>
            <pc:docMk/>
            <pc:sldMk cId="4264363784" sldId="256"/>
            <ac:spMk id="1362" creationId="{2AB1C3D1-2693-8D73-AECE-4144AC114F2F}"/>
          </ac:spMkLst>
        </pc:spChg>
        <pc:spChg chg="add mod">
          <ac:chgData name="Marc Lichtman" userId="bade3a5b-be95-4aa6-b2d3-e917051786f3" providerId="ADAL" clId="{C83E5A78-69C0-4073-8345-F9009C2BB31C}" dt="2023-05-08T09:42:42.921" v="2660"/>
          <ac:spMkLst>
            <pc:docMk/>
            <pc:sldMk cId="4264363784" sldId="256"/>
            <ac:spMk id="1364" creationId="{AA887F32-B1EA-0162-ABB2-7350CFA314BC}"/>
          </ac:spMkLst>
        </pc:spChg>
        <pc:spChg chg="add mod">
          <ac:chgData name="Marc Lichtman" userId="bade3a5b-be95-4aa6-b2d3-e917051786f3" providerId="ADAL" clId="{C83E5A78-69C0-4073-8345-F9009C2BB31C}" dt="2023-05-08T09:42:42.921" v="2660"/>
          <ac:spMkLst>
            <pc:docMk/>
            <pc:sldMk cId="4264363784" sldId="256"/>
            <ac:spMk id="1365" creationId="{4A2C1E88-1E4F-119B-E4DE-BD7CDDD5D180}"/>
          </ac:spMkLst>
        </pc:spChg>
        <pc:spChg chg="add mod">
          <ac:chgData name="Marc Lichtman" userId="bade3a5b-be95-4aa6-b2d3-e917051786f3" providerId="ADAL" clId="{C83E5A78-69C0-4073-8345-F9009C2BB31C}" dt="2023-05-08T09:42:42.921" v="2660"/>
          <ac:spMkLst>
            <pc:docMk/>
            <pc:sldMk cId="4264363784" sldId="256"/>
            <ac:spMk id="1366" creationId="{07AD4BA8-4D60-DF4A-7459-8CA4CA96C605}"/>
          </ac:spMkLst>
        </pc:spChg>
        <pc:spChg chg="add mod">
          <ac:chgData name="Marc Lichtman" userId="bade3a5b-be95-4aa6-b2d3-e917051786f3" providerId="ADAL" clId="{C83E5A78-69C0-4073-8345-F9009C2BB31C}" dt="2023-05-08T09:42:42.921" v="2660"/>
          <ac:spMkLst>
            <pc:docMk/>
            <pc:sldMk cId="4264363784" sldId="256"/>
            <ac:spMk id="1367" creationId="{C0205734-DB25-95C6-D530-E59F2D168413}"/>
          </ac:spMkLst>
        </pc:spChg>
        <pc:spChg chg="add mod">
          <ac:chgData name="Marc Lichtman" userId="bade3a5b-be95-4aa6-b2d3-e917051786f3" providerId="ADAL" clId="{C83E5A78-69C0-4073-8345-F9009C2BB31C}" dt="2023-05-08T09:42:42.921" v="2660"/>
          <ac:spMkLst>
            <pc:docMk/>
            <pc:sldMk cId="4264363784" sldId="256"/>
            <ac:spMk id="1369" creationId="{60102F5C-A2B0-F687-9909-E610E979ABB0}"/>
          </ac:spMkLst>
        </pc:spChg>
        <pc:spChg chg="add mod">
          <ac:chgData name="Marc Lichtman" userId="bade3a5b-be95-4aa6-b2d3-e917051786f3" providerId="ADAL" clId="{C83E5A78-69C0-4073-8345-F9009C2BB31C}" dt="2023-05-08T09:42:42.921" v="2660"/>
          <ac:spMkLst>
            <pc:docMk/>
            <pc:sldMk cId="4264363784" sldId="256"/>
            <ac:spMk id="1370" creationId="{B9A96CB7-F406-0863-E413-670BF7B424EA}"/>
          </ac:spMkLst>
        </pc:spChg>
        <pc:spChg chg="add mod">
          <ac:chgData name="Marc Lichtman" userId="bade3a5b-be95-4aa6-b2d3-e917051786f3" providerId="ADAL" clId="{C83E5A78-69C0-4073-8345-F9009C2BB31C}" dt="2023-05-08T09:42:42.921" v="2660"/>
          <ac:spMkLst>
            <pc:docMk/>
            <pc:sldMk cId="4264363784" sldId="256"/>
            <ac:spMk id="1371" creationId="{5121931E-5DE6-857E-7F18-6D9063F0044D}"/>
          </ac:spMkLst>
        </pc:spChg>
        <pc:grpChg chg="del mod">
          <ac:chgData name="Marc Lichtman" userId="bade3a5b-be95-4aa6-b2d3-e917051786f3" providerId="ADAL" clId="{C83E5A78-69C0-4073-8345-F9009C2BB31C}" dt="2023-05-08T09:40:47.156" v="2654" actId="21"/>
          <ac:grpSpMkLst>
            <pc:docMk/>
            <pc:sldMk cId="4264363784" sldId="256"/>
            <ac:grpSpMk id="16" creationId="{CFCD189B-A0DA-A6E9-5B45-223F92CF02F9}"/>
          </ac:grpSpMkLst>
        </pc:grpChg>
        <pc:grpChg chg="del mod">
          <ac:chgData name="Marc Lichtman" userId="bade3a5b-be95-4aa6-b2d3-e917051786f3" providerId="ADAL" clId="{C83E5A78-69C0-4073-8345-F9009C2BB31C}" dt="2023-05-08T09:40:47.156" v="2654" actId="21"/>
          <ac:grpSpMkLst>
            <pc:docMk/>
            <pc:sldMk cId="4264363784" sldId="256"/>
            <ac:grpSpMk id="17" creationId="{7F93B0F6-7EA8-5EE8-F190-0355153B3697}"/>
          </ac:grpSpMkLst>
        </pc:grpChg>
        <pc:grpChg chg="add mod">
          <ac:chgData name="Marc Lichtman" userId="bade3a5b-be95-4aa6-b2d3-e917051786f3" providerId="ADAL" clId="{C83E5A78-69C0-4073-8345-F9009C2BB31C}" dt="2023-05-08T09:40:25.948" v="2653" actId="1076"/>
          <ac:grpSpMkLst>
            <pc:docMk/>
            <pc:sldMk cId="4264363784" sldId="256"/>
            <ac:grpSpMk id="46" creationId="{1D9ACCD3-EDDF-EFEC-6EA5-6330E6DB0D9A}"/>
          </ac:grpSpMkLst>
        </pc:grpChg>
        <pc:grpChg chg="add del mod">
          <ac:chgData name="Marc Lichtman" userId="bade3a5b-be95-4aa6-b2d3-e917051786f3" providerId="ADAL" clId="{C83E5A78-69C0-4073-8345-F9009C2BB31C}" dt="2023-05-08T09:40:47.156" v="2654" actId="21"/>
          <ac:grpSpMkLst>
            <pc:docMk/>
            <pc:sldMk cId="4264363784" sldId="256"/>
            <ac:grpSpMk id="51" creationId="{A7FEE7EA-B8F2-88DD-1D83-9F21073152BA}"/>
          </ac:grpSpMkLst>
        </pc:grpChg>
        <pc:grpChg chg="add del mod">
          <ac:chgData name="Marc Lichtman" userId="bade3a5b-be95-4aa6-b2d3-e917051786f3" providerId="ADAL" clId="{C83E5A78-69C0-4073-8345-F9009C2BB31C}" dt="2023-05-08T09:40:47.156" v="2654" actId="21"/>
          <ac:grpSpMkLst>
            <pc:docMk/>
            <pc:sldMk cId="4264363784" sldId="256"/>
            <ac:grpSpMk id="62" creationId="{B7A1E41A-0E0A-23EA-BB89-CE0BEFDF9807}"/>
          </ac:grpSpMkLst>
        </pc:grpChg>
        <pc:grpChg chg="add del mod">
          <ac:chgData name="Marc Lichtman" userId="bade3a5b-be95-4aa6-b2d3-e917051786f3" providerId="ADAL" clId="{C83E5A78-69C0-4073-8345-F9009C2BB31C}" dt="2023-05-08T08:49:14.407" v="1210" actId="478"/>
          <ac:grpSpMkLst>
            <pc:docMk/>
            <pc:sldMk cId="4264363784" sldId="256"/>
            <ac:grpSpMk id="1028" creationId="{45BCDCCE-5A7C-46BA-CA9F-98646AC8018B}"/>
          </ac:grpSpMkLst>
        </pc:grpChg>
        <pc:grpChg chg="add del mod">
          <ac:chgData name="Marc Lichtman" userId="bade3a5b-be95-4aa6-b2d3-e917051786f3" providerId="ADAL" clId="{C83E5A78-69C0-4073-8345-F9009C2BB31C}" dt="2023-05-08T08:50:09.168" v="1257" actId="165"/>
          <ac:grpSpMkLst>
            <pc:docMk/>
            <pc:sldMk cId="4264363784" sldId="256"/>
            <ac:grpSpMk id="1031" creationId="{4216AF8B-C13A-615A-113B-3692E11BF9D4}"/>
          </ac:grpSpMkLst>
        </pc:grpChg>
        <pc:grpChg chg="del mod topLvl">
          <ac:chgData name="Marc Lichtman" userId="bade3a5b-be95-4aa6-b2d3-e917051786f3" providerId="ADAL" clId="{C83E5A78-69C0-4073-8345-F9009C2BB31C}" dt="2023-05-08T08:50:14.541" v="1258" actId="165"/>
          <ac:grpSpMkLst>
            <pc:docMk/>
            <pc:sldMk cId="4264363784" sldId="256"/>
            <ac:grpSpMk id="1033" creationId="{D1D4B113-A3E9-25D0-986F-62DD063221C6}"/>
          </ac:grpSpMkLst>
        </pc:grpChg>
        <pc:grpChg chg="add del mod">
          <ac:chgData name="Marc Lichtman" userId="bade3a5b-be95-4aa6-b2d3-e917051786f3" providerId="ADAL" clId="{C83E5A78-69C0-4073-8345-F9009C2BB31C}" dt="2023-05-08T09:40:47.156" v="2654" actId="21"/>
          <ac:grpSpMkLst>
            <pc:docMk/>
            <pc:sldMk cId="4264363784" sldId="256"/>
            <ac:grpSpMk id="1038" creationId="{074121CD-422F-7010-E60A-0370424A21B3}"/>
          </ac:grpSpMkLst>
        </pc:grpChg>
        <pc:grpChg chg="add del mod">
          <ac:chgData name="Marc Lichtman" userId="bade3a5b-be95-4aa6-b2d3-e917051786f3" providerId="ADAL" clId="{C83E5A78-69C0-4073-8345-F9009C2BB31C}" dt="2023-05-08T09:40:47.156" v="2654" actId="21"/>
          <ac:grpSpMkLst>
            <pc:docMk/>
            <pc:sldMk cId="4264363784" sldId="256"/>
            <ac:grpSpMk id="1058" creationId="{16DFDF82-077D-A38F-723D-DAAEFDABE643}"/>
          </ac:grpSpMkLst>
        </pc:grpChg>
        <pc:grpChg chg="add del mod">
          <ac:chgData name="Marc Lichtman" userId="bade3a5b-be95-4aa6-b2d3-e917051786f3" providerId="ADAL" clId="{C83E5A78-69C0-4073-8345-F9009C2BB31C}" dt="2023-05-08T09:07:02.381" v="1617" actId="478"/>
          <ac:grpSpMkLst>
            <pc:docMk/>
            <pc:sldMk cId="4264363784" sldId="256"/>
            <ac:grpSpMk id="1059" creationId="{23D18ECD-F5DD-AAFA-283F-99AA6F6F233D}"/>
          </ac:grpSpMkLst>
        </pc:grpChg>
        <pc:grpChg chg="add del mod">
          <ac:chgData name="Marc Lichtman" userId="bade3a5b-be95-4aa6-b2d3-e917051786f3" providerId="ADAL" clId="{C83E5A78-69C0-4073-8345-F9009C2BB31C}" dt="2023-05-08T09:07:02.060" v="1616" actId="478"/>
          <ac:grpSpMkLst>
            <pc:docMk/>
            <pc:sldMk cId="4264363784" sldId="256"/>
            <ac:grpSpMk id="1062" creationId="{C91562D6-2BD3-EB3A-2C36-482F5D88CE18}"/>
          </ac:grpSpMkLst>
        </pc:grpChg>
        <pc:grpChg chg="add del mod">
          <ac:chgData name="Marc Lichtman" userId="bade3a5b-be95-4aa6-b2d3-e917051786f3" providerId="ADAL" clId="{C83E5A78-69C0-4073-8345-F9009C2BB31C}" dt="2023-05-08T09:08:55.345" v="1715" actId="478"/>
          <ac:grpSpMkLst>
            <pc:docMk/>
            <pc:sldMk cId="4264363784" sldId="256"/>
            <ac:grpSpMk id="1065" creationId="{9DB702FF-0FAF-19A6-E4B3-27FBB30DB1C5}"/>
          </ac:grpSpMkLst>
        </pc:grpChg>
        <pc:grpChg chg="add del mod">
          <ac:chgData name="Marc Lichtman" userId="bade3a5b-be95-4aa6-b2d3-e917051786f3" providerId="ADAL" clId="{C83E5A78-69C0-4073-8345-F9009C2BB31C}" dt="2023-05-08T09:08:54.961" v="1714" actId="478"/>
          <ac:grpSpMkLst>
            <pc:docMk/>
            <pc:sldMk cId="4264363784" sldId="256"/>
            <ac:grpSpMk id="1068" creationId="{68353FDA-0C8C-4C62-D1E3-FDB81D39DFB1}"/>
          </ac:grpSpMkLst>
        </pc:grpChg>
        <pc:grpChg chg="add del mod">
          <ac:chgData name="Marc Lichtman" userId="bade3a5b-be95-4aa6-b2d3-e917051786f3" providerId="ADAL" clId="{C83E5A78-69C0-4073-8345-F9009C2BB31C}" dt="2023-05-08T09:40:47.156" v="2654" actId="21"/>
          <ac:grpSpMkLst>
            <pc:docMk/>
            <pc:sldMk cId="4264363784" sldId="256"/>
            <ac:grpSpMk id="1074" creationId="{8A78E93A-57F6-7106-05CE-0ED705A5D9BB}"/>
          </ac:grpSpMkLst>
        </pc:grpChg>
        <pc:grpChg chg="add del mod">
          <ac:chgData name="Marc Lichtman" userId="bade3a5b-be95-4aa6-b2d3-e917051786f3" providerId="ADAL" clId="{C83E5A78-69C0-4073-8345-F9009C2BB31C}" dt="2023-05-08T09:40:47.156" v="2654" actId="21"/>
          <ac:grpSpMkLst>
            <pc:docMk/>
            <pc:sldMk cId="4264363784" sldId="256"/>
            <ac:grpSpMk id="1077" creationId="{AAE77BF4-89B5-1A36-DB0A-AC9BE99BB47B}"/>
          </ac:grpSpMkLst>
        </pc:grpChg>
        <pc:grpChg chg="add del mod">
          <ac:chgData name="Marc Lichtman" userId="bade3a5b-be95-4aa6-b2d3-e917051786f3" providerId="ADAL" clId="{C83E5A78-69C0-4073-8345-F9009C2BB31C}" dt="2023-05-08T09:42:13.757" v="2657" actId="21"/>
          <ac:grpSpMkLst>
            <pc:docMk/>
            <pc:sldMk cId="4264363784" sldId="256"/>
            <ac:grpSpMk id="1128" creationId="{FCAA23A9-1926-FCBA-300C-A1F191C4F844}"/>
          </ac:grpSpMkLst>
        </pc:grpChg>
        <pc:grpChg chg="add del mod">
          <ac:chgData name="Marc Lichtman" userId="bade3a5b-be95-4aa6-b2d3-e917051786f3" providerId="ADAL" clId="{C83E5A78-69C0-4073-8345-F9009C2BB31C}" dt="2023-05-08T09:42:13.757" v="2657" actId="21"/>
          <ac:grpSpMkLst>
            <pc:docMk/>
            <pc:sldMk cId="4264363784" sldId="256"/>
            <ac:grpSpMk id="1131" creationId="{63634236-50F0-2B25-327A-28E896EA5AAE}"/>
          </ac:grpSpMkLst>
        </pc:grpChg>
        <pc:grpChg chg="add del mod">
          <ac:chgData name="Marc Lichtman" userId="bade3a5b-be95-4aa6-b2d3-e917051786f3" providerId="ADAL" clId="{C83E5A78-69C0-4073-8345-F9009C2BB31C}" dt="2023-05-08T09:42:13.757" v="2657" actId="21"/>
          <ac:grpSpMkLst>
            <pc:docMk/>
            <pc:sldMk cId="4264363784" sldId="256"/>
            <ac:grpSpMk id="1148" creationId="{88644BBE-70CE-95B0-DD18-80A1D05ABB34}"/>
          </ac:grpSpMkLst>
        </pc:grpChg>
        <pc:grpChg chg="mod">
          <ac:chgData name="Marc Lichtman" userId="bade3a5b-be95-4aa6-b2d3-e917051786f3" providerId="ADAL" clId="{C83E5A78-69C0-4073-8345-F9009C2BB31C}" dt="2023-05-08T09:40:59.578" v="2656"/>
          <ac:grpSpMkLst>
            <pc:docMk/>
            <pc:sldMk cId="4264363784" sldId="256"/>
            <ac:grpSpMk id="1150" creationId="{C440AF41-1AA8-BB77-282A-36576B90B462}"/>
          </ac:grpSpMkLst>
        </pc:grpChg>
        <pc:grpChg chg="add del mod">
          <ac:chgData name="Marc Lichtman" userId="bade3a5b-be95-4aa6-b2d3-e917051786f3" providerId="ADAL" clId="{C83E5A78-69C0-4073-8345-F9009C2BB31C}" dt="2023-05-08T09:42:13.757" v="2657" actId="21"/>
          <ac:grpSpMkLst>
            <pc:docMk/>
            <pc:sldMk cId="4264363784" sldId="256"/>
            <ac:grpSpMk id="1158" creationId="{70EFD3F9-5980-8940-96B9-E57D1DF2687A}"/>
          </ac:grpSpMkLst>
        </pc:grpChg>
        <pc:grpChg chg="add del mod">
          <ac:chgData name="Marc Lichtman" userId="bade3a5b-be95-4aa6-b2d3-e917051786f3" providerId="ADAL" clId="{C83E5A78-69C0-4073-8345-F9009C2BB31C}" dt="2023-05-08T09:42:13.757" v="2657" actId="21"/>
          <ac:grpSpMkLst>
            <pc:docMk/>
            <pc:sldMk cId="4264363784" sldId="256"/>
            <ac:grpSpMk id="1163" creationId="{E21DFC87-4F68-0C8A-FECC-D16DF121B990}"/>
          </ac:grpSpMkLst>
        </pc:grpChg>
        <pc:grpChg chg="add del mod">
          <ac:chgData name="Marc Lichtman" userId="bade3a5b-be95-4aa6-b2d3-e917051786f3" providerId="ADAL" clId="{C83E5A78-69C0-4073-8345-F9009C2BB31C}" dt="2023-05-08T09:42:13.757" v="2657" actId="21"/>
          <ac:grpSpMkLst>
            <pc:docMk/>
            <pc:sldMk cId="4264363784" sldId="256"/>
            <ac:grpSpMk id="1174" creationId="{0AF9F1B7-2CF7-72EF-4E76-8CF35377D292}"/>
          </ac:grpSpMkLst>
        </pc:grpChg>
        <pc:grpChg chg="add del mod">
          <ac:chgData name="Marc Lichtman" userId="bade3a5b-be95-4aa6-b2d3-e917051786f3" providerId="ADAL" clId="{C83E5A78-69C0-4073-8345-F9009C2BB31C}" dt="2023-05-08T09:42:13.757" v="2657" actId="21"/>
          <ac:grpSpMkLst>
            <pc:docMk/>
            <pc:sldMk cId="4264363784" sldId="256"/>
            <ac:grpSpMk id="1178" creationId="{D90C7705-88B4-4CCF-4DD3-39AE98359891}"/>
          </ac:grpSpMkLst>
        </pc:grpChg>
        <pc:grpChg chg="add del mod">
          <ac:chgData name="Marc Lichtman" userId="bade3a5b-be95-4aa6-b2d3-e917051786f3" providerId="ADAL" clId="{C83E5A78-69C0-4073-8345-F9009C2BB31C}" dt="2023-05-08T09:42:13.757" v="2657" actId="21"/>
          <ac:grpSpMkLst>
            <pc:docMk/>
            <pc:sldMk cId="4264363784" sldId="256"/>
            <ac:grpSpMk id="1181" creationId="{C3E18AA7-05A0-35BE-FAF8-AD2554CA6954}"/>
          </ac:grpSpMkLst>
        </pc:grpChg>
        <pc:grpChg chg="add del mod">
          <ac:chgData name="Marc Lichtman" userId="bade3a5b-be95-4aa6-b2d3-e917051786f3" providerId="ADAL" clId="{C83E5A78-69C0-4073-8345-F9009C2BB31C}" dt="2023-05-08T09:42:36.330" v="2659" actId="21"/>
          <ac:grpSpMkLst>
            <pc:docMk/>
            <pc:sldMk cId="4264363784" sldId="256"/>
            <ac:grpSpMk id="1212" creationId="{20B3BFA1-20B0-8F57-E995-22C99CB3C885}"/>
          </ac:grpSpMkLst>
        </pc:grpChg>
        <pc:grpChg chg="add del mod">
          <ac:chgData name="Marc Lichtman" userId="bade3a5b-be95-4aa6-b2d3-e917051786f3" providerId="ADAL" clId="{C83E5A78-69C0-4073-8345-F9009C2BB31C}" dt="2023-05-08T09:42:36.330" v="2659" actId="21"/>
          <ac:grpSpMkLst>
            <pc:docMk/>
            <pc:sldMk cId="4264363784" sldId="256"/>
            <ac:grpSpMk id="1215" creationId="{E836EBA4-4733-0CCA-8FE3-21DBB5F621D4}"/>
          </ac:grpSpMkLst>
        </pc:grpChg>
        <pc:grpChg chg="add del mod">
          <ac:chgData name="Marc Lichtman" userId="bade3a5b-be95-4aa6-b2d3-e917051786f3" providerId="ADAL" clId="{C83E5A78-69C0-4073-8345-F9009C2BB31C}" dt="2023-05-08T09:42:36.330" v="2659" actId="21"/>
          <ac:grpSpMkLst>
            <pc:docMk/>
            <pc:sldMk cId="4264363784" sldId="256"/>
            <ac:grpSpMk id="1232" creationId="{119A57BF-B59B-B699-97E4-2EED28BD3BB7}"/>
          </ac:grpSpMkLst>
        </pc:grpChg>
        <pc:grpChg chg="mod">
          <ac:chgData name="Marc Lichtman" userId="bade3a5b-be95-4aa6-b2d3-e917051786f3" providerId="ADAL" clId="{C83E5A78-69C0-4073-8345-F9009C2BB31C}" dt="2023-05-08T09:42:26.887" v="2658"/>
          <ac:grpSpMkLst>
            <pc:docMk/>
            <pc:sldMk cId="4264363784" sldId="256"/>
            <ac:grpSpMk id="1234" creationId="{99EF361C-048A-F2ED-71DC-11CA07B3A233}"/>
          </ac:grpSpMkLst>
        </pc:grpChg>
        <pc:grpChg chg="add del mod">
          <ac:chgData name="Marc Lichtman" userId="bade3a5b-be95-4aa6-b2d3-e917051786f3" providerId="ADAL" clId="{C83E5A78-69C0-4073-8345-F9009C2BB31C}" dt="2023-05-08T09:42:36.330" v="2659" actId="21"/>
          <ac:grpSpMkLst>
            <pc:docMk/>
            <pc:sldMk cId="4264363784" sldId="256"/>
            <ac:grpSpMk id="1242" creationId="{4AB4C69C-0F4E-FFA9-32A3-269ACD39EF53}"/>
          </ac:grpSpMkLst>
        </pc:grpChg>
        <pc:grpChg chg="add del mod">
          <ac:chgData name="Marc Lichtman" userId="bade3a5b-be95-4aa6-b2d3-e917051786f3" providerId="ADAL" clId="{C83E5A78-69C0-4073-8345-F9009C2BB31C}" dt="2023-05-08T09:42:36.330" v="2659" actId="21"/>
          <ac:grpSpMkLst>
            <pc:docMk/>
            <pc:sldMk cId="4264363784" sldId="256"/>
            <ac:grpSpMk id="1247" creationId="{E0A53A68-821D-FAFE-29CB-44DF0106F5DB}"/>
          </ac:grpSpMkLst>
        </pc:grpChg>
        <pc:grpChg chg="add del mod">
          <ac:chgData name="Marc Lichtman" userId="bade3a5b-be95-4aa6-b2d3-e917051786f3" providerId="ADAL" clId="{C83E5A78-69C0-4073-8345-F9009C2BB31C}" dt="2023-05-08T09:42:36.330" v="2659" actId="21"/>
          <ac:grpSpMkLst>
            <pc:docMk/>
            <pc:sldMk cId="4264363784" sldId="256"/>
            <ac:grpSpMk id="1258" creationId="{9AC5BD84-77F6-B0E0-4B74-B26F95726ED4}"/>
          </ac:grpSpMkLst>
        </pc:grpChg>
        <pc:grpChg chg="add del mod">
          <ac:chgData name="Marc Lichtman" userId="bade3a5b-be95-4aa6-b2d3-e917051786f3" providerId="ADAL" clId="{C83E5A78-69C0-4073-8345-F9009C2BB31C}" dt="2023-05-08T09:42:36.330" v="2659" actId="21"/>
          <ac:grpSpMkLst>
            <pc:docMk/>
            <pc:sldMk cId="4264363784" sldId="256"/>
            <ac:grpSpMk id="1262" creationId="{8FD454E1-C120-7CDE-E0A2-531005BF87C7}"/>
          </ac:grpSpMkLst>
        </pc:grpChg>
        <pc:grpChg chg="add del mod">
          <ac:chgData name="Marc Lichtman" userId="bade3a5b-be95-4aa6-b2d3-e917051786f3" providerId="ADAL" clId="{C83E5A78-69C0-4073-8345-F9009C2BB31C}" dt="2023-05-08T09:42:36.330" v="2659" actId="21"/>
          <ac:grpSpMkLst>
            <pc:docMk/>
            <pc:sldMk cId="4264363784" sldId="256"/>
            <ac:grpSpMk id="1265" creationId="{9B207ADA-2DF3-6F2C-368F-92182B8D6E96}"/>
          </ac:grpSpMkLst>
        </pc:grpChg>
        <pc:grpChg chg="add mod">
          <ac:chgData name="Marc Lichtman" userId="bade3a5b-be95-4aa6-b2d3-e917051786f3" providerId="ADAL" clId="{C83E5A78-69C0-4073-8345-F9009C2BB31C}" dt="2023-05-08T09:42:42.921" v="2660"/>
          <ac:grpSpMkLst>
            <pc:docMk/>
            <pc:sldMk cId="4264363784" sldId="256"/>
            <ac:grpSpMk id="1296" creationId="{B741A9A4-5A26-B3DF-2592-A8EB6B62FC47}"/>
          </ac:grpSpMkLst>
        </pc:grpChg>
        <pc:grpChg chg="add mod">
          <ac:chgData name="Marc Lichtman" userId="bade3a5b-be95-4aa6-b2d3-e917051786f3" providerId="ADAL" clId="{C83E5A78-69C0-4073-8345-F9009C2BB31C}" dt="2023-05-08T09:42:42.921" v="2660"/>
          <ac:grpSpMkLst>
            <pc:docMk/>
            <pc:sldMk cId="4264363784" sldId="256"/>
            <ac:grpSpMk id="1299" creationId="{845D9834-52F9-FF97-2ACE-790250F85F2B}"/>
          </ac:grpSpMkLst>
        </pc:grpChg>
        <pc:grpChg chg="add mod">
          <ac:chgData name="Marc Lichtman" userId="bade3a5b-be95-4aa6-b2d3-e917051786f3" providerId="ADAL" clId="{C83E5A78-69C0-4073-8345-F9009C2BB31C}" dt="2023-05-08T09:42:42.921" v="2660"/>
          <ac:grpSpMkLst>
            <pc:docMk/>
            <pc:sldMk cId="4264363784" sldId="256"/>
            <ac:grpSpMk id="1316" creationId="{442D054F-641F-CD75-0CC6-4D85F6C6901C}"/>
          </ac:grpSpMkLst>
        </pc:grpChg>
        <pc:grpChg chg="mod">
          <ac:chgData name="Marc Lichtman" userId="bade3a5b-be95-4aa6-b2d3-e917051786f3" providerId="ADAL" clId="{C83E5A78-69C0-4073-8345-F9009C2BB31C}" dt="2023-05-08T09:42:42.921" v="2660"/>
          <ac:grpSpMkLst>
            <pc:docMk/>
            <pc:sldMk cId="4264363784" sldId="256"/>
            <ac:grpSpMk id="1318" creationId="{94241A7F-C1B7-F701-9467-6F2ADF7CFA5F}"/>
          </ac:grpSpMkLst>
        </pc:grpChg>
        <pc:grpChg chg="add mod">
          <ac:chgData name="Marc Lichtman" userId="bade3a5b-be95-4aa6-b2d3-e917051786f3" providerId="ADAL" clId="{C83E5A78-69C0-4073-8345-F9009C2BB31C}" dt="2023-05-08T09:42:42.921" v="2660"/>
          <ac:grpSpMkLst>
            <pc:docMk/>
            <pc:sldMk cId="4264363784" sldId="256"/>
            <ac:grpSpMk id="1326" creationId="{1CF8D71B-E1D2-9FC0-A053-8F2EBBFC34AF}"/>
          </ac:grpSpMkLst>
        </pc:grpChg>
        <pc:grpChg chg="add mod">
          <ac:chgData name="Marc Lichtman" userId="bade3a5b-be95-4aa6-b2d3-e917051786f3" providerId="ADAL" clId="{C83E5A78-69C0-4073-8345-F9009C2BB31C}" dt="2023-05-08T09:42:42.921" v="2660"/>
          <ac:grpSpMkLst>
            <pc:docMk/>
            <pc:sldMk cId="4264363784" sldId="256"/>
            <ac:grpSpMk id="1331" creationId="{2B5D930B-D74C-73A1-75D0-B2CE70F79295}"/>
          </ac:grpSpMkLst>
        </pc:grpChg>
        <pc:grpChg chg="add mod">
          <ac:chgData name="Marc Lichtman" userId="bade3a5b-be95-4aa6-b2d3-e917051786f3" providerId="ADAL" clId="{C83E5A78-69C0-4073-8345-F9009C2BB31C}" dt="2023-05-08T09:42:42.921" v="2660"/>
          <ac:grpSpMkLst>
            <pc:docMk/>
            <pc:sldMk cId="4264363784" sldId="256"/>
            <ac:grpSpMk id="1342" creationId="{1130543B-12EB-6A83-FD5C-EB56A860A078}"/>
          </ac:grpSpMkLst>
        </pc:grpChg>
        <pc:grpChg chg="add mod">
          <ac:chgData name="Marc Lichtman" userId="bade3a5b-be95-4aa6-b2d3-e917051786f3" providerId="ADAL" clId="{C83E5A78-69C0-4073-8345-F9009C2BB31C}" dt="2023-05-08T09:42:42.921" v="2660"/>
          <ac:grpSpMkLst>
            <pc:docMk/>
            <pc:sldMk cId="4264363784" sldId="256"/>
            <ac:grpSpMk id="1346" creationId="{7E60F111-5CC9-E969-8158-97007F2F4072}"/>
          </ac:grpSpMkLst>
        </pc:grpChg>
        <pc:grpChg chg="add mod">
          <ac:chgData name="Marc Lichtman" userId="bade3a5b-be95-4aa6-b2d3-e917051786f3" providerId="ADAL" clId="{C83E5A78-69C0-4073-8345-F9009C2BB31C}" dt="2023-05-08T09:42:42.921" v="2660"/>
          <ac:grpSpMkLst>
            <pc:docMk/>
            <pc:sldMk cId="4264363784" sldId="256"/>
            <ac:grpSpMk id="1349" creationId="{5C1779F1-9D27-097C-F965-F6100CBBC7BC}"/>
          </ac:grpSpMkLst>
        </pc:grpChg>
        <pc:picChg chg="mod">
          <ac:chgData name="Marc Lichtman" userId="bade3a5b-be95-4aa6-b2d3-e917051786f3" providerId="ADAL" clId="{C83E5A78-69C0-4073-8345-F9009C2BB31C}" dt="2023-05-08T09:40:25.948" v="2653" actId="1076"/>
          <ac:picMkLst>
            <pc:docMk/>
            <pc:sldMk cId="4264363784" sldId="256"/>
            <ac:picMk id="13" creationId="{4B549BE3-095B-4EB2-1148-C42D303CC547}"/>
          </ac:picMkLst>
        </pc:picChg>
        <pc:picChg chg="mod">
          <ac:chgData name="Marc Lichtman" userId="bade3a5b-be95-4aa6-b2d3-e917051786f3" providerId="ADAL" clId="{C83E5A78-69C0-4073-8345-F9009C2BB31C}" dt="2023-05-08T09:40:25.948" v="2653" actId="1076"/>
          <ac:picMkLst>
            <pc:docMk/>
            <pc:sldMk cId="4264363784" sldId="256"/>
            <ac:picMk id="15" creationId="{E87E04BD-E98B-5DC5-B4C1-8A14C4C2B5F8}"/>
          </ac:picMkLst>
        </pc:picChg>
        <pc:picChg chg="add del mod">
          <ac:chgData name="Marc Lichtman" userId="bade3a5b-be95-4aa6-b2d3-e917051786f3" providerId="ADAL" clId="{C83E5A78-69C0-4073-8345-F9009C2BB31C}" dt="2023-05-08T09:40:47.156" v="2654" actId="21"/>
          <ac:picMkLst>
            <pc:docMk/>
            <pc:sldMk cId="4264363784" sldId="256"/>
            <ac:picMk id="37" creationId="{DD8357BB-A55A-8E40-6864-4D57C2FBF9C4}"/>
          </ac:picMkLst>
        </pc:picChg>
        <pc:picChg chg="add del mod">
          <ac:chgData name="Marc Lichtman" userId="bade3a5b-be95-4aa6-b2d3-e917051786f3" providerId="ADAL" clId="{C83E5A78-69C0-4073-8345-F9009C2BB31C}" dt="2023-05-08T09:40:47.156" v="2654" actId="21"/>
          <ac:picMkLst>
            <pc:docMk/>
            <pc:sldMk cId="4264363784" sldId="256"/>
            <ac:picMk id="38" creationId="{C8F7C201-F481-B92E-C72F-AFF5833BD799}"/>
          </ac:picMkLst>
        </pc:picChg>
        <pc:picChg chg="add del mod">
          <ac:chgData name="Marc Lichtman" userId="bade3a5b-be95-4aa6-b2d3-e917051786f3" providerId="ADAL" clId="{C83E5A78-69C0-4073-8345-F9009C2BB31C}" dt="2023-05-08T08:26:45.991" v="539" actId="478"/>
          <ac:picMkLst>
            <pc:docMk/>
            <pc:sldMk cId="4264363784" sldId="256"/>
            <ac:picMk id="40" creationId="{4CF16298-F856-410F-75AD-90D7DCE97F18}"/>
          </ac:picMkLst>
        </pc:picChg>
        <pc:picChg chg="mod">
          <ac:chgData name="Marc Lichtman" userId="bade3a5b-be95-4aa6-b2d3-e917051786f3" providerId="ADAL" clId="{C83E5A78-69C0-4073-8345-F9009C2BB31C}" dt="2023-05-08T09:40:25.948" v="2653" actId="1076"/>
          <ac:picMkLst>
            <pc:docMk/>
            <pc:sldMk cId="4264363784" sldId="256"/>
            <ac:picMk id="49" creationId="{C7263EBA-0AEC-F711-6C31-162C325385D9}"/>
          </ac:picMkLst>
        </pc:picChg>
        <pc:picChg chg="add del mod">
          <ac:chgData name="Marc Lichtman" userId="bade3a5b-be95-4aa6-b2d3-e917051786f3" providerId="ADAL" clId="{C83E5A78-69C0-4073-8345-F9009C2BB31C}" dt="2023-05-08T09:40:47.156" v="2654" actId="21"/>
          <ac:picMkLst>
            <pc:docMk/>
            <pc:sldMk cId="4264363784" sldId="256"/>
            <ac:picMk id="1026" creationId="{8CCA47FB-3277-3D33-8E30-D1CAD79196F6}"/>
          </ac:picMkLst>
        </pc:picChg>
        <pc:picChg chg="mod">
          <ac:chgData name="Marc Lichtman" userId="bade3a5b-be95-4aa6-b2d3-e917051786f3" providerId="ADAL" clId="{C83E5A78-69C0-4073-8345-F9009C2BB31C}" dt="2023-05-08T08:49:09.621" v="1208"/>
          <ac:picMkLst>
            <pc:docMk/>
            <pc:sldMk cId="4264363784" sldId="256"/>
            <ac:picMk id="1029" creationId="{92F20985-CD9F-375B-DCE5-FF84A7DD84D5}"/>
          </ac:picMkLst>
        </pc:picChg>
        <pc:picChg chg="mod topLvl">
          <ac:chgData name="Marc Lichtman" userId="bade3a5b-be95-4aa6-b2d3-e917051786f3" providerId="ADAL" clId="{C83E5A78-69C0-4073-8345-F9009C2BB31C}" dt="2023-05-08T09:40:25.948" v="2653" actId="1076"/>
          <ac:picMkLst>
            <pc:docMk/>
            <pc:sldMk cId="4264363784" sldId="256"/>
            <ac:picMk id="1036" creationId="{7EAAE9AE-F127-B7F1-2228-4D3B87B4E4BA}"/>
          </ac:picMkLst>
        </pc:picChg>
        <pc:picChg chg="add del mod">
          <ac:chgData name="Marc Lichtman" userId="bade3a5b-be95-4aa6-b2d3-e917051786f3" providerId="ADAL" clId="{C83E5A78-69C0-4073-8345-F9009C2BB31C}" dt="2023-05-08T09:02:46.042" v="1526" actId="478"/>
          <ac:picMkLst>
            <pc:docMk/>
            <pc:sldMk cId="4264363784" sldId="256"/>
            <ac:picMk id="1042" creationId="{CFD3F1FD-A11F-B750-5FF8-8B53C6AD1F99}"/>
          </ac:picMkLst>
        </pc:picChg>
        <pc:picChg chg="add del mod">
          <ac:chgData name="Marc Lichtman" userId="bade3a5b-be95-4aa6-b2d3-e917051786f3" providerId="ADAL" clId="{C83E5A78-69C0-4073-8345-F9009C2BB31C}" dt="2023-05-08T09:02:43.209" v="1523" actId="478"/>
          <ac:picMkLst>
            <pc:docMk/>
            <pc:sldMk cId="4264363784" sldId="256"/>
            <ac:picMk id="1043" creationId="{38DF797E-C585-9F8F-3B87-FB57CFFC10C6}"/>
          </ac:picMkLst>
        </pc:picChg>
        <pc:picChg chg="add del mod">
          <ac:chgData name="Marc Lichtman" userId="bade3a5b-be95-4aa6-b2d3-e917051786f3" providerId="ADAL" clId="{C83E5A78-69C0-4073-8345-F9009C2BB31C}" dt="2023-05-08T08:59:45.625" v="1462" actId="478"/>
          <ac:picMkLst>
            <pc:docMk/>
            <pc:sldMk cId="4264363784" sldId="256"/>
            <ac:picMk id="1047" creationId="{370A58BC-BBA0-28F5-DBAF-FBF8468B8424}"/>
          </ac:picMkLst>
        </pc:picChg>
        <pc:picChg chg="add del mod modCrop">
          <ac:chgData name="Marc Lichtman" userId="bade3a5b-be95-4aa6-b2d3-e917051786f3" providerId="ADAL" clId="{C83E5A78-69C0-4073-8345-F9009C2BB31C}" dt="2023-05-08T09:40:47.156" v="2654" actId="21"/>
          <ac:picMkLst>
            <pc:docMk/>
            <pc:sldMk cId="4264363784" sldId="256"/>
            <ac:picMk id="1049" creationId="{D590FD7D-A86C-B658-FB9D-C42C99EFD4AA}"/>
          </ac:picMkLst>
        </pc:picChg>
        <pc:picChg chg="add del mod">
          <ac:chgData name="Marc Lichtman" userId="bade3a5b-be95-4aa6-b2d3-e917051786f3" providerId="ADAL" clId="{C83E5A78-69C0-4073-8345-F9009C2BB31C}" dt="2023-05-08T09:40:47.156" v="2654" actId="21"/>
          <ac:picMkLst>
            <pc:docMk/>
            <pc:sldMk cId="4264363784" sldId="256"/>
            <ac:picMk id="1051" creationId="{5AEF2A9A-F34B-2207-DE9D-189E4B21AB6A}"/>
          </ac:picMkLst>
        </pc:picChg>
        <pc:picChg chg="add del mod">
          <ac:chgData name="Marc Lichtman" userId="bade3a5b-be95-4aa6-b2d3-e917051786f3" providerId="ADAL" clId="{C83E5A78-69C0-4073-8345-F9009C2BB31C}" dt="2023-05-08T09:40:47.156" v="2654" actId="21"/>
          <ac:picMkLst>
            <pc:docMk/>
            <pc:sldMk cId="4264363784" sldId="256"/>
            <ac:picMk id="1081" creationId="{3C6ACDB0-1BDD-E9CE-28F3-7AB532C70B6F}"/>
          </ac:picMkLst>
        </pc:picChg>
        <pc:picChg chg="add del mod">
          <ac:chgData name="Marc Lichtman" userId="bade3a5b-be95-4aa6-b2d3-e917051786f3" providerId="ADAL" clId="{C83E5A78-69C0-4073-8345-F9009C2BB31C}" dt="2023-05-08T09:40:47.156" v="2654" actId="21"/>
          <ac:picMkLst>
            <pc:docMk/>
            <pc:sldMk cId="4264363784" sldId="256"/>
            <ac:picMk id="1083" creationId="{E7A1BEBA-1575-15D2-95DF-4E8FF981233B}"/>
          </ac:picMkLst>
        </pc:picChg>
        <pc:picChg chg="add del mod">
          <ac:chgData name="Marc Lichtman" userId="bade3a5b-be95-4aa6-b2d3-e917051786f3" providerId="ADAL" clId="{C83E5A78-69C0-4073-8345-F9009C2BB31C}" dt="2023-05-08T09:40:47.156" v="2654" actId="21"/>
          <ac:picMkLst>
            <pc:docMk/>
            <pc:sldMk cId="4264363784" sldId="256"/>
            <ac:picMk id="1085" creationId="{F7DCC275-F721-E24E-5D39-63352039FC38}"/>
          </ac:picMkLst>
        </pc:picChg>
        <pc:picChg chg="add del mod">
          <ac:chgData name="Marc Lichtman" userId="bade3a5b-be95-4aa6-b2d3-e917051786f3" providerId="ADAL" clId="{C83E5A78-69C0-4073-8345-F9009C2BB31C}" dt="2023-05-08T09:40:47.156" v="2654" actId="21"/>
          <ac:picMkLst>
            <pc:docMk/>
            <pc:sldMk cId="4264363784" sldId="256"/>
            <ac:picMk id="1087" creationId="{C664655B-722B-B2B7-2980-7DC0388056D9}"/>
          </ac:picMkLst>
        </pc:picChg>
        <pc:picChg chg="add del mod">
          <ac:chgData name="Marc Lichtman" userId="bade3a5b-be95-4aa6-b2d3-e917051786f3" providerId="ADAL" clId="{C83E5A78-69C0-4073-8345-F9009C2BB31C}" dt="2023-05-08T09:40:47.156" v="2654" actId="21"/>
          <ac:picMkLst>
            <pc:docMk/>
            <pc:sldMk cId="4264363784" sldId="256"/>
            <ac:picMk id="1102" creationId="{B98BB138-7911-460D-3C0A-7FF5E5F4A0FF}"/>
          </ac:picMkLst>
        </pc:picChg>
        <pc:picChg chg="add del mod">
          <ac:chgData name="Marc Lichtman" userId="bade3a5b-be95-4aa6-b2d3-e917051786f3" providerId="ADAL" clId="{C83E5A78-69C0-4073-8345-F9009C2BB31C}" dt="2023-05-08T09:27:26.895" v="2293" actId="478"/>
          <ac:picMkLst>
            <pc:docMk/>
            <pc:sldMk cId="4264363784" sldId="256"/>
            <ac:picMk id="1108" creationId="{49EF5AF0-834F-DEE7-E621-9F30A31CC3DF}"/>
          </ac:picMkLst>
        </pc:picChg>
        <pc:picChg chg="add del mod">
          <ac:chgData name="Marc Lichtman" userId="bade3a5b-be95-4aa6-b2d3-e917051786f3" providerId="ADAL" clId="{C83E5A78-69C0-4073-8345-F9009C2BB31C}" dt="2023-05-08T09:40:47.156" v="2654" actId="21"/>
          <ac:picMkLst>
            <pc:docMk/>
            <pc:sldMk cId="4264363784" sldId="256"/>
            <ac:picMk id="1110" creationId="{45A4A09B-C931-837C-576C-121F43B7405C}"/>
          </ac:picMkLst>
        </pc:picChg>
        <pc:picChg chg="add del mod">
          <ac:chgData name="Marc Lichtman" userId="bade3a5b-be95-4aa6-b2d3-e917051786f3" providerId="ADAL" clId="{C83E5A78-69C0-4073-8345-F9009C2BB31C}" dt="2023-05-08T09:40:47.156" v="2654" actId="21"/>
          <ac:picMkLst>
            <pc:docMk/>
            <pc:sldMk cId="4264363784" sldId="256"/>
            <ac:picMk id="1117" creationId="{658CEAF3-BB2D-C1A0-58C4-A2FD941F52C1}"/>
          </ac:picMkLst>
        </pc:picChg>
        <pc:picChg chg="add del mod">
          <ac:chgData name="Marc Lichtman" userId="bade3a5b-be95-4aa6-b2d3-e917051786f3" providerId="ADAL" clId="{C83E5A78-69C0-4073-8345-F9009C2BB31C}" dt="2023-05-08T09:40:47.156" v="2654" actId="21"/>
          <ac:picMkLst>
            <pc:docMk/>
            <pc:sldMk cId="4264363784" sldId="256"/>
            <ac:picMk id="1121" creationId="{F7D3164B-3B02-0DBB-B47B-4F7EC0854E92}"/>
          </ac:picMkLst>
        </pc:picChg>
        <pc:picChg chg="mod">
          <ac:chgData name="Marc Lichtman" userId="bade3a5b-be95-4aa6-b2d3-e917051786f3" providerId="ADAL" clId="{C83E5A78-69C0-4073-8345-F9009C2BB31C}" dt="2023-05-08T09:40:59.578" v="2656"/>
          <ac:picMkLst>
            <pc:docMk/>
            <pc:sldMk cId="4264363784" sldId="256"/>
            <ac:picMk id="1129" creationId="{050C82F7-3B87-6EA9-7C60-C5B3CF2DEB08}"/>
          </ac:picMkLst>
        </pc:picChg>
        <pc:picChg chg="mod">
          <ac:chgData name="Marc Lichtman" userId="bade3a5b-be95-4aa6-b2d3-e917051786f3" providerId="ADAL" clId="{C83E5A78-69C0-4073-8345-F9009C2BB31C}" dt="2023-05-08T09:40:59.578" v="2656"/>
          <ac:picMkLst>
            <pc:docMk/>
            <pc:sldMk cId="4264363784" sldId="256"/>
            <ac:picMk id="1134" creationId="{67DBBBEB-F880-333F-FD5C-45F9708C43CB}"/>
          </ac:picMkLst>
        </pc:picChg>
        <pc:picChg chg="add del mod">
          <ac:chgData name="Marc Lichtman" userId="bade3a5b-be95-4aa6-b2d3-e917051786f3" providerId="ADAL" clId="{C83E5A78-69C0-4073-8345-F9009C2BB31C}" dt="2023-05-08T09:42:13.757" v="2657" actId="21"/>
          <ac:picMkLst>
            <pc:docMk/>
            <pc:sldMk cId="4264363784" sldId="256"/>
            <ac:picMk id="1137" creationId="{0073BD62-67A5-0634-050C-06342C6E460C}"/>
          </ac:picMkLst>
        </pc:picChg>
        <pc:picChg chg="add del mod">
          <ac:chgData name="Marc Lichtman" userId="bade3a5b-be95-4aa6-b2d3-e917051786f3" providerId="ADAL" clId="{C83E5A78-69C0-4073-8345-F9009C2BB31C}" dt="2023-05-08T09:42:13.757" v="2657" actId="21"/>
          <ac:picMkLst>
            <pc:docMk/>
            <pc:sldMk cId="4264363784" sldId="256"/>
            <ac:picMk id="1144" creationId="{DE460B06-DE79-1844-E2F1-7F58CBDBBCEA}"/>
          </ac:picMkLst>
        </pc:picChg>
        <pc:picChg chg="add del mod">
          <ac:chgData name="Marc Lichtman" userId="bade3a5b-be95-4aa6-b2d3-e917051786f3" providerId="ADAL" clId="{C83E5A78-69C0-4073-8345-F9009C2BB31C}" dt="2023-05-08T09:42:13.757" v="2657" actId="21"/>
          <ac:picMkLst>
            <pc:docMk/>
            <pc:sldMk cId="4264363784" sldId="256"/>
            <ac:picMk id="1145" creationId="{F7905C74-B1DA-80B5-981F-F0A3EB15E8A1}"/>
          </ac:picMkLst>
        </pc:picChg>
        <pc:picChg chg="mod">
          <ac:chgData name="Marc Lichtman" userId="bade3a5b-be95-4aa6-b2d3-e917051786f3" providerId="ADAL" clId="{C83E5A78-69C0-4073-8345-F9009C2BB31C}" dt="2023-05-08T09:40:59.578" v="2656"/>
          <ac:picMkLst>
            <pc:docMk/>
            <pc:sldMk cId="4264363784" sldId="256"/>
            <ac:picMk id="1153" creationId="{064D5562-3ADD-64DE-36AA-05AD03F77E18}"/>
          </ac:picMkLst>
        </pc:picChg>
        <pc:picChg chg="mod">
          <ac:chgData name="Marc Lichtman" userId="bade3a5b-be95-4aa6-b2d3-e917051786f3" providerId="ADAL" clId="{C83E5A78-69C0-4073-8345-F9009C2BB31C}" dt="2023-05-08T09:40:59.578" v="2656"/>
          <ac:picMkLst>
            <pc:docMk/>
            <pc:sldMk cId="4264363784" sldId="256"/>
            <ac:picMk id="1166" creationId="{4250E48A-B8F9-E2F2-9AE9-42E4165F4710}"/>
          </ac:picMkLst>
        </pc:picChg>
        <pc:picChg chg="add del mod">
          <ac:chgData name="Marc Lichtman" userId="bade3a5b-be95-4aa6-b2d3-e917051786f3" providerId="ADAL" clId="{C83E5A78-69C0-4073-8345-F9009C2BB31C}" dt="2023-05-08T09:42:13.757" v="2657" actId="21"/>
          <ac:picMkLst>
            <pc:docMk/>
            <pc:sldMk cId="4264363784" sldId="256"/>
            <ac:picMk id="1172" creationId="{CD7A92B9-D35D-DA32-233E-646194ACA311}"/>
          </ac:picMkLst>
        </pc:picChg>
        <pc:picChg chg="add del mod">
          <ac:chgData name="Marc Lichtman" userId="bade3a5b-be95-4aa6-b2d3-e917051786f3" providerId="ADAL" clId="{C83E5A78-69C0-4073-8345-F9009C2BB31C}" dt="2023-05-08T09:42:13.757" v="2657" actId="21"/>
          <ac:picMkLst>
            <pc:docMk/>
            <pc:sldMk cId="4264363784" sldId="256"/>
            <ac:picMk id="1173" creationId="{08E2CCDD-5EE0-EE6B-4E87-4A62ED8AB718}"/>
          </ac:picMkLst>
        </pc:picChg>
        <pc:picChg chg="add del mod">
          <ac:chgData name="Marc Lichtman" userId="bade3a5b-be95-4aa6-b2d3-e917051786f3" providerId="ADAL" clId="{C83E5A78-69C0-4073-8345-F9009C2BB31C}" dt="2023-05-08T09:42:13.757" v="2657" actId="21"/>
          <ac:picMkLst>
            <pc:docMk/>
            <pc:sldMk cId="4264363784" sldId="256"/>
            <ac:picMk id="1184" creationId="{1F1A2C2B-1E78-26A2-132F-8ED27A241B3E}"/>
          </ac:picMkLst>
        </pc:picChg>
        <pc:picChg chg="add del mod">
          <ac:chgData name="Marc Lichtman" userId="bade3a5b-be95-4aa6-b2d3-e917051786f3" providerId="ADAL" clId="{C83E5A78-69C0-4073-8345-F9009C2BB31C}" dt="2023-05-08T09:42:13.757" v="2657" actId="21"/>
          <ac:picMkLst>
            <pc:docMk/>
            <pc:sldMk cId="4264363784" sldId="256"/>
            <ac:picMk id="1185" creationId="{D2DCA603-982B-466A-90A7-06C559A5B257}"/>
          </ac:picMkLst>
        </pc:picChg>
        <pc:picChg chg="add del mod">
          <ac:chgData name="Marc Lichtman" userId="bade3a5b-be95-4aa6-b2d3-e917051786f3" providerId="ADAL" clId="{C83E5A78-69C0-4073-8345-F9009C2BB31C}" dt="2023-05-08T09:42:13.757" v="2657" actId="21"/>
          <ac:picMkLst>
            <pc:docMk/>
            <pc:sldMk cId="4264363784" sldId="256"/>
            <ac:picMk id="1186" creationId="{D9095923-03EA-8833-ED8C-7F5BC036A6B9}"/>
          </ac:picMkLst>
        </pc:picChg>
        <pc:picChg chg="add del mod">
          <ac:chgData name="Marc Lichtman" userId="bade3a5b-be95-4aa6-b2d3-e917051786f3" providerId="ADAL" clId="{C83E5A78-69C0-4073-8345-F9009C2BB31C}" dt="2023-05-08T09:42:13.757" v="2657" actId="21"/>
          <ac:picMkLst>
            <pc:docMk/>
            <pc:sldMk cId="4264363784" sldId="256"/>
            <ac:picMk id="1187" creationId="{9F5C2EB0-9E7A-158E-2F35-5214873C5E64}"/>
          </ac:picMkLst>
        </pc:picChg>
        <pc:picChg chg="add del mod">
          <ac:chgData name="Marc Lichtman" userId="bade3a5b-be95-4aa6-b2d3-e917051786f3" providerId="ADAL" clId="{C83E5A78-69C0-4073-8345-F9009C2BB31C}" dt="2023-05-08T09:42:13.757" v="2657" actId="21"/>
          <ac:picMkLst>
            <pc:docMk/>
            <pc:sldMk cId="4264363784" sldId="256"/>
            <ac:picMk id="1195" creationId="{F267ED20-9EA2-1131-A4F9-D8A82536D7A6}"/>
          </ac:picMkLst>
        </pc:picChg>
        <pc:picChg chg="add del mod">
          <ac:chgData name="Marc Lichtman" userId="bade3a5b-be95-4aa6-b2d3-e917051786f3" providerId="ADAL" clId="{C83E5A78-69C0-4073-8345-F9009C2BB31C}" dt="2023-05-08T09:42:13.757" v="2657" actId="21"/>
          <ac:picMkLst>
            <pc:docMk/>
            <pc:sldMk cId="4264363784" sldId="256"/>
            <ac:picMk id="1200" creationId="{C91A80CD-E958-40F1-BEE0-DE9354B4AC52}"/>
          </ac:picMkLst>
        </pc:picChg>
        <pc:picChg chg="add del mod">
          <ac:chgData name="Marc Lichtman" userId="bade3a5b-be95-4aa6-b2d3-e917051786f3" providerId="ADAL" clId="{C83E5A78-69C0-4073-8345-F9009C2BB31C}" dt="2023-05-08T09:42:13.757" v="2657" actId="21"/>
          <ac:picMkLst>
            <pc:docMk/>
            <pc:sldMk cId="4264363784" sldId="256"/>
            <ac:picMk id="1204" creationId="{35433C4E-E2E6-5E18-4034-B5A8AA2EC053}"/>
          </ac:picMkLst>
        </pc:picChg>
        <pc:picChg chg="add del mod">
          <ac:chgData name="Marc Lichtman" userId="bade3a5b-be95-4aa6-b2d3-e917051786f3" providerId="ADAL" clId="{C83E5A78-69C0-4073-8345-F9009C2BB31C}" dt="2023-05-08T09:42:13.757" v="2657" actId="21"/>
          <ac:picMkLst>
            <pc:docMk/>
            <pc:sldMk cId="4264363784" sldId="256"/>
            <ac:picMk id="1205" creationId="{7C7053EF-3BF3-3854-FA86-0C947A59F5E4}"/>
          </ac:picMkLst>
        </pc:picChg>
        <pc:picChg chg="mod">
          <ac:chgData name="Marc Lichtman" userId="bade3a5b-be95-4aa6-b2d3-e917051786f3" providerId="ADAL" clId="{C83E5A78-69C0-4073-8345-F9009C2BB31C}" dt="2023-05-08T09:42:26.887" v="2658"/>
          <ac:picMkLst>
            <pc:docMk/>
            <pc:sldMk cId="4264363784" sldId="256"/>
            <ac:picMk id="1213" creationId="{FE6CB6DE-009C-00B2-C323-7C3D83CB6B8C}"/>
          </ac:picMkLst>
        </pc:picChg>
        <pc:picChg chg="mod">
          <ac:chgData name="Marc Lichtman" userId="bade3a5b-be95-4aa6-b2d3-e917051786f3" providerId="ADAL" clId="{C83E5A78-69C0-4073-8345-F9009C2BB31C}" dt="2023-05-08T09:42:26.887" v="2658"/>
          <ac:picMkLst>
            <pc:docMk/>
            <pc:sldMk cId="4264363784" sldId="256"/>
            <ac:picMk id="1218" creationId="{39D25075-AA97-6E44-0A85-68ACE313A75F}"/>
          </ac:picMkLst>
        </pc:picChg>
        <pc:picChg chg="add del mod">
          <ac:chgData name="Marc Lichtman" userId="bade3a5b-be95-4aa6-b2d3-e917051786f3" providerId="ADAL" clId="{C83E5A78-69C0-4073-8345-F9009C2BB31C}" dt="2023-05-08T09:42:36.330" v="2659" actId="21"/>
          <ac:picMkLst>
            <pc:docMk/>
            <pc:sldMk cId="4264363784" sldId="256"/>
            <ac:picMk id="1221" creationId="{7CABCA6C-AA12-C6AB-4B64-ED5ADABA9456}"/>
          </ac:picMkLst>
        </pc:picChg>
        <pc:picChg chg="add del mod">
          <ac:chgData name="Marc Lichtman" userId="bade3a5b-be95-4aa6-b2d3-e917051786f3" providerId="ADAL" clId="{C83E5A78-69C0-4073-8345-F9009C2BB31C}" dt="2023-05-08T09:42:36.330" v="2659" actId="21"/>
          <ac:picMkLst>
            <pc:docMk/>
            <pc:sldMk cId="4264363784" sldId="256"/>
            <ac:picMk id="1228" creationId="{AB8D97A7-9C4E-0FB4-23DE-48ED491F97A4}"/>
          </ac:picMkLst>
        </pc:picChg>
        <pc:picChg chg="add del mod">
          <ac:chgData name="Marc Lichtman" userId="bade3a5b-be95-4aa6-b2d3-e917051786f3" providerId="ADAL" clId="{C83E5A78-69C0-4073-8345-F9009C2BB31C}" dt="2023-05-08T09:42:36.330" v="2659" actId="21"/>
          <ac:picMkLst>
            <pc:docMk/>
            <pc:sldMk cId="4264363784" sldId="256"/>
            <ac:picMk id="1229" creationId="{370A2309-0DAD-8917-BAEB-EE9499251530}"/>
          </ac:picMkLst>
        </pc:picChg>
        <pc:picChg chg="mod">
          <ac:chgData name="Marc Lichtman" userId="bade3a5b-be95-4aa6-b2d3-e917051786f3" providerId="ADAL" clId="{C83E5A78-69C0-4073-8345-F9009C2BB31C}" dt="2023-05-08T09:42:26.887" v="2658"/>
          <ac:picMkLst>
            <pc:docMk/>
            <pc:sldMk cId="4264363784" sldId="256"/>
            <ac:picMk id="1237" creationId="{0D6C271A-8CC2-F94E-B855-0ED9F3F14CFF}"/>
          </ac:picMkLst>
        </pc:picChg>
        <pc:picChg chg="mod">
          <ac:chgData name="Marc Lichtman" userId="bade3a5b-be95-4aa6-b2d3-e917051786f3" providerId="ADAL" clId="{C83E5A78-69C0-4073-8345-F9009C2BB31C}" dt="2023-05-08T09:42:26.887" v="2658"/>
          <ac:picMkLst>
            <pc:docMk/>
            <pc:sldMk cId="4264363784" sldId="256"/>
            <ac:picMk id="1250" creationId="{8992FCD9-40B2-9DDD-6D84-5968399A29BC}"/>
          </ac:picMkLst>
        </pc:picChg>
        <pc:picChg chg="add del mod">
          <ac:chgData name="Marc Lichtman" userId="bade3a5b-be95-4aa6-b2d3-e917051786f3" providerId="ADAL" clId="{C83E5A78-69C0-4073-8345-F9009C2BB31C}" dt="2023-05-08T09:42:36.330" v="2659" actId="21"/>
          <ac:picMkLst>
            <pc:docMk/>
            <pc:sldMk cId="4264363784" sldId="256"/>
            <ac:picMk id="1256" creationId="{5E0C3ED8-46A5-AA5A-09E0-8DB0F3C15FD4}"/>
          </ac:picMkLst>
        </pc:picChg>
        <pc:picChg chg="add del mod">
          <ac:chgData name="Marc Lichtman" userId="bade3a5b-be95-4aa6-b2d3-e917051786f3" providerId="ADAL" clId="{C83E5A78-69C0-4073-8345-F9009C2BB31C}" dt="2023-05-08T09:42:36.330" v="2659" actId="21"/>
          <ac:picMkLst>
            <pc:docMk/>
            <pc:sldMk cId="4264363784" sldId="256"/>
            <ac:picMk id="1257" creationId="{AE11F2C8-EB86-66D4-8EE0-34C7726BB8E8}"/>
          </ac:picMkLst>
        </pc:picChg>
        <pc:picChg chg="add del mod">
          <ac:chgData name="Marc Lichtman" userId="bade3a5b-be95-4aa6-b2d3-e917051786f3" providerId="ADAL" clId="{C83E5A78-69C0-4073-8345-F9009C2BB31C}" dt="2023-05-08T09:42:36.330" v="2659" actId="21"/>
          <ac:picMkLst>
            <pc:docMk/>
            <pc:sldMk cId="4264363784" sldId="256"/>
            <ac:picMk id="1268" creationId="{473D21D9-281B-879C-6BD5-F7B6CBAE9979}"/>
          </ac:picMkLst>
        </pc:picChg>
        <pc:picChg chg="add del mod">
          <ac:chgData name="Marc Lichtman" userId="bade3a5b-be95-4aa6-b2d3-e917051786f3" providerId="ADAL" clId="{C83E5A78-69C0-4073-8345-F9009C2BB31C}" dt="2023-05-08T09:42:36.330" v="2659" actId="21"/>
          <ac:picMkLst>
            <pc:docMk/>
            <pc:sldMk cId="4264363784" sldId="256"/>
            <ac:picMk id="1269" creationId="{325D223A-A954-1828-2AF3-14A7EAE53819}"/>
          </ac:picMkLst>
        </pc:picChg>
        <pc:picChg chg="add del mod">
          <ac:chgData name="Marc Lichtman" userId="bade3a5b-be95-4aa6-b2d3-e917051786f3" providerId="ADAL" clId="{C83E5A78-69C0-4073-8345-F9009C2BB31C}" dt="2023-05-08T09:42:36.330" v="2659" actId="21"/>
          <ac:picMkLst>
            <pc:docMk/>
            <pc:sldMk cId="4264363784" sldId="256"/>
            <ac:picMk id="1270" creationId="{EA5C1A8A-807F-FC43-3A04-4AB6DB5378AF}"/>
          </ac:picMkLst>
        </pc:picChg>
        <pc:picChg chg="add del mod">
          <ac:chgData name="Marc Lichtman" userId="bade3a5b-be95-4aa6-b2d3-e917051786f3" providerId="ADAL" clId="{C83E5A78-69C0-4073-8345-F9009C2BB31C}" dt="2023-05-08T09:42:36.330" v="2659" actId="21"/>
          <ac:picMkLst>
            <pc:docMk/>
            <pc:sldMk cId="4264363784" sldId="256"/>
            <ac:picMk id="1271" creationId="{14FEE08A-75FE-984E-2C0B-4D808C0A859A}"/>
          </ac:picMkLst>
        </pc:picChg>
        <pc:picChg chg="add del mod">
          <ac:chgData name="Marc Lichtman" userId="bade3a5b-be95-4aa6-b2d3-e917051786f3" providerId="ADAL" clId="{C83E5A78-69C0-4073-8345-F9009C2BB31C}" dt="2023-05-08T09:42:36.330" v="2659" actId="21"/>
          <ac:picMkLst>
            <pc:docMk/>
            <pc:sldMk cId="4264363784" sldId="256"/>
            <ac:picMk id="1279" creationId="{E7084019-511B-8430-9C61-46E9EE77CB5B}"/>
          </ac:picMkLst>
        </pc:picChg>
        <pc:picChg chg="add del mod">
          <ac:chgData name="Marc Lichtman" userId="bade3a5b-be95-4aa6-b2d3-e917051786f3" providerId="ADAL" clId="{C83E5A78-69C0-4073-8345-F9009C2BB31C}" dt="2023-05-08T09:42:36.330" v="2659" actId="21"/>
          <ac:picMkLst>
            <pc:docMk/>
            <pc:sldMk cId="4264363784" sldId="256"/>
            <ac:picMk id="1284" creationId="{48CEF6F2-1AA9-F08F-A82E-8A85FD4437AB}"/>
          </ac:picMkLst>
        </pc:picChg>
        <pc:picChg chg="add del mod">
          <ac:chgData name="Marc Lichtman" userId="bade3a5b-be95-4aa6-b2d3-e917051786f3" providerId="ADAL" clId="{C83E5A78-69C0-4073-8345-F9009C2BB31C}" dt="2023-05-08T09:42:36.330" v="2659" actId="21"/>
          <ac:picMkLst>
            <pc:docMk/>
            <pc:sldMk cId="4264363784" sldId="256"/>
            <ac:picMk id="1288" creationId="{6D7CE156-F31D-7323-50B5-526044A5EF85}"/>
          </ac:picMkLst>
        </pc:picChg>
        <pc:picChg chg="add del mod">
          <ac:chgData name="Marc Lichtman" userId="bade3a5b-be95-4aa6-b2d3-e917051786f3" providerId="ADAL" clId="{C83E5A78-69C0-4073-8345-F9009C2BB31C}" dt="2023-05-08T09:42:36.330" v="2659" actId="21"/>
          <ac:picMkLst>
            <pc:docMk/>
            <pc:sldMk cId="4264363784" sldId="256"/>
            <ac:picMk id="1289" creationId="{1A244C88-CAD0-AC16-94EF-43A358D376B6}"/>
          </ac:picMkLst>
        </pc:picChg>
        <pc:picChg chg="mod">
          <ac:chgData name="Marc Lichtman" userId="bade3a5b-be95-4aa6-b2d3-e917051786f3" providerId="ADAL" clId="{C83E5A78-69C0-4073-8345-F9009C2BB31C}" dt="2023-05-08T09:42:42.921" v="2660"/>
          <ac:picMkLst>
            <pc:docMk/>
            <pc:sldMk cId="4264363784" sldId="256"/>
            <ac:picMk id="1297" creationId="{FEE612D7-E136-68A8-B1CD-3C15A00EF3D5}"/>
          </ac:picMkLst>
        </pc:picChg>
        <pc:picChg chg="mod">
          <ac:chgData name="Marc Lichtman" userId="bade3a5b-be95-4aa6-b2d3-e917051786f3" providerId="ADAL" clId="{C83E5A78-69C0-4073-8345-F9009C2BB31C}" dt="2023-05-08T09:42:42.921" v="2660"/>
          <ac:picMkLst>
            <pc:docMk/>
            <pc:sldMk cId="4264363784" sldId="256"/>
            <ac:picMk id="1302" creationId="{40A9BEFA-D62D-47A1-E3AC-94EC44024F1A}"/>
          </ac:picMkLst>
        </pc:picChg>
        <pc:picChg chg="add mod">
          <ac:chgData name="Marc Lichtman" userId="bade3a5b-be95-4aa6-b2d3-e917051786f3" providerId="ADAL" clId="{C83E5A78-69C0-4073-8345-F9009C2BB31C}" dt="2023-05-08T09:42:42.921" v="2660"/>
          <ac:picMkLst>
            <pc:docMk/>
            <pc:sldMk cId="4264363784" sldId="256"/>
            <ac:picMk id="1305" creationId="{9740E7AD-7875-56BB-7FF7-1CACDB8F920C}"/>
          </ac:picMkLst>
        </pc:picChg>
        <pc:picChg chg="add mod">
          <ac:chgData name="Marc Lichtman" userId="bade3a5b-be95-4aa6-b2d3-e917051786f3" providerId="ADAL" clId="{C83E5A78-69C0-4073-8345-F9009C2BB31C}" dt="2023-05-08T09:42:42.921" v="2660"/>
          <ac:picMkLst>
            <pc:docMk/>
            <pc:sldMk cId="4264363784" sldId="256"/>
            <ac:picMk id="1312" creationId="{B0C4E4B0-9A58-7377-9256-4A55607942A7}"/>
          </ac:picMkLst>
        </pc:picChg>
        <pc:picChg chg="add mod">
          <ac:chgData name="Marc Lichtman" userId="bade3a5b-be95-4aa6-b2d3-e917051786f3" providerId="ADAL" clId="{C83E5A78-69C0-4073-8345-F9009C2BB31C}" dt="2023-05-08T09:42:42.921" v="2660"/>
          <ac:picMkLst>
            <pc:docMk/>
            <pc:sldMk cId="4264363784" sldId="256"/>
            <ac:picMk id="1313" creationId="{668112D7-342F-9BAA-63AA-8825DE698933}"/>
          </ac:picMkLst>
        </pc:picChg>
        <pc:picChg chg="mod">
          <ac:chgData name="Marc Lichtman" userId="bade3a5b-be95-4aa6-b2d3-e917051786f3" providerId="ADAL" clId="{C83E5A78-69C0-4073-8345-F9009C2BB31C}" dt="2023-05-08T09:42:42.921" v="2660"/>
          <ac:picMkLst>
            <pc:docMk/>
            <pc:sldMk cId="4264363784" sldId="256"/>
            <ac:picMk id="1321" creationId="{E8854460-3789-5B4F-447C-D765A8068558}"/>
          </ac:picMkLst>
        </pc:picChg>
        <pc:picChg chg="mod">
          <ac:chgData name="Marc Lichtman" userId="bade3a5b-be95-4aa6-b2d3-e917051786f3" providerId="ADAL" clId="{C83E5A78-69C0-4073-8345-F9009C2BB31C}" dt="2023-05-08T09:42:42.921" v="2660"/>
          <ac:picMkLst>
            <pc:docMk/>
            <pc:sldMk cId="4264363784" sldId="256"/>
            <ac:picMk id="1334" creationId="{48CCF199-C661-A2D4-19C0-0C81604184CF}"/>
          </ac:picMkLst>
        </pc:picChg>
        <pc:picChg chg="add mod">
          <ac:chgData name="Marc Lichtman" userId="bade3a5b-be95-4aa6-b2d3-e917051786f3" providerId="ADAL" clId="{C83E5A78-69C0-4073-8345-F9009C2BB31C}" dt="2023-05-08T09:42:42.921" v="2660"/>
          <ac:picMkLst>
            <pc:docMk/>
            <pc:sldMk cId="4264363784" sldId="256"/>
            <ac:picMk id="1340" creationId="{0E3E270A-EF9C-3C0C-03C8-3896E0A7D923}"/>
          </ac:picMkLst>
        </pc:picChg>
        <pc:picChg chg="add mod">
          <ac:chgData name="Marc Lichtman" userId="bade3a5b-be95-4aa6-b2d3-e917051786f3" providerId="ADAL" clId="{C83E5A78-69C0-4073-8345-F9009C2BB31C}" dt="2023-05-08T09:42:42.921" v="2660"/>
          <ac:picMkLst>
            <pc:docMk/>
            <pc:sldMk cId="4264363784" sldId="256"/>
            <ac:picMk id="1341" creationId="{E7B82632-E637-6C40-E7B0-B5985A2F015C}"/>
          </ac:picMkLst>
        </pc:picChg>
        <pc:picChg chg="add mod">
          <ac:chgData name="Marc Lichtman" userId="bade3a5b-be95-4aa6-b2d3-e917051786f3" providerId="ADAL" clId="{C83E5A78-69C0-4073-8345-F9009C2BB31C}" dt="2023-05-08T09:42:42.921" v="2660"/>
          <ac:picMkLst>
            <pc:docMk/>
            <pc:sldMk cId="4264363784" sldId="256"/>
            <ac:picMk id="1352" creationId="{C95A1DB5-37CD-8B45-E924-73E54F1C2C5A}"/>
          </ac:picMkLst>
        </pc:picChg>
        <pc:picChg chg="add mod">
          <ac:chgData name="Marc Lichtman" userId="bade3a5b-be95-4aa6-b2d3-e917051786f3" providerId="ADAL" clId="{C83E5A78-69C0-4073-8345-F9009C2BB31C}" dt="2023-05-08T09:42:42.921" v="2660"/>
          <ac:picMkLst>
            <pc:docMk/>
            <pc:sldMk cId="4264363784" sldId="256"/>
            <ac:picMk id="1353" creationId="{F9271555-45E7-D6B4-81A7-626E6A2915AC}"/>
          </ac:picMkLst>
        </pc:picChg>
        <pc:picChg chg="add mod">
          <ac:chgData name="Marc Lichtman" userId="bade3a5b-be95-4aa6-b2d3-e917051786f3" providerId="ADAL" clId="{C83E5A78-69C0-4073-8345-F9009C2BB31C}" dt="2023-05-08T09:42:42.921" v="2660"/>
          <ac:picMkLst>
            <pc:docMk/>
            <pc:sldMk cId="4264363784" sldId="256"/>
            <ac:picMk id="1354" creationId="{5C12DC52-B4C5-4B8C-1963-E3A32DBF9C42}"/>
          </ac:picMkLst>
        </pc:picChg>
        <pc:picChg chg="add mod">
          <ac:chgData name="Marc Lichtman" userId="bade3a5b-be95-4aa6-b2d3-e917051786f3" providerId="ADAL" clId="{C83E5A78-69C0-4073-8345-F9009C2BB31C}" dt="2023-05-08T09:42:42.921" v="2660"/>
          <ac:picMkLst>
            <pc:docMk/>
            <pc:sldMk cId="4264363784" sldId="256"/>
            <ac:picMk id="1355" creationId="{256407AB-F02C-469A-D0CD-B2126F3BA9E3}"/>
          </ac:picMkLst>
        </pc:picChg>
        <pc:picChg chg="add mod">
          <ac:chgData name="Marc Lichtman" userId="bade3a5b-be95-4aa6-b2d3-e917051786f3" providerId="ADAL" clId="{C83E5A78-69C0-4073-8345-F9009C2BB31C}" dt="2023-05-08T09:42:42.921" v="2660"/>
          <ac:picMkLst>
            <pc:docMk/>
            <pc:sldMk cId="4264363784" sldId="256"/>
            <ac:picMk id="1363" creationId="{37C56194-AF3F-4566-D93D-44F7AECEA5D3}"/>
          </ac:picMkLst>
        </pc:picChg>
        <pc:picChg chg="add mod">
          <ac:chgData name="Marc Lichtman" userId="bade3a5b-be95-4aa6-b2d3-e917051786f3" providerId="ADAL" clId="{C83E5A78-69C0-4073-8345-F9009C2BB31C}" dt="2023-05-08T09:42:42.921" v="2660"/>
          <ac:picMkLst>
            <pc:docMk/>
            <pc:sldMk cId="4264363784" sldId="256"/>
            <ac:picMk id="1368" creationId="{EC15E100-F3C7-2A9A-8304-69681F61191A}"/>
          </ac:picMkLst>
        </pc:picChg>
        <pc:picChg chg="add mod">
          <ac:chgData name="Marc Lichtman" userId="bade3a5b-be95-4aa6-b2d3-e917051786f3" providerId="ADAL" clId="{C83E5A78-69C0-4073-8345-F9009C2BB31C}" dt="2023-05-08T09:42:42.921" v="2660"/>
          <ac:picMkLst>
            <pc:docMk/>
            <pc:sldMk cId="4264363784" sldId="256"/>
            <ac:picMk id="1372" creationId="{88219269-F10F-22C8-82ED-251B4E6CF9C1}"/>
          </ac:picMkLst>
        </pc:picChg>
        <pc:picChg chg="add mod">
          <ac:chgData name="Marc Lichtman" userId="bade3a5b-be95-4aa6-b2d3-e917051786f3" providerId="ADAL" clId="{C83E5A78-69C0-4073-8345-F9009C2BB31C}" dt="2023-05-08T09:42:42.921" v="2660"/>
          <ac:picMkLst>
            <pc:docMk/>
            <pc:sldMk cId="4264363784" sldId="256"/>
            <ac:picMk id="1373" creationId="{A25E1019-DB40-8EBA-AC2C-27A7D717ADB1}"/>
          </ac:picMkLst>
        </pc:picChg>
        <pc:cxnChg chg="add del mod">
          <ac:chgData name="Marc Lichtman" userId="bade3a5b-be95-4aa6-b2d3-e917051786f3" providerId="ADAL" clId="{C83E5A78-69C0-4073-8345-F9009C2BB31C}" dt="2023-05-08T09:40:47.156" v="2654" actId="21"/>
          <ac:cxnSpMkLst>
            <pc:docMk/>
            <pc:sldMk cId="4264363784" sldId="256"/>
            <ac:cxnSpMk id="1089" creationId="{90F020BA-8D82-DFDD-7064-CB1FA27905EA}"/>
          </ac:cxnSpMkLst>
        </pc:cxnChg>
        <pc:cxnChg chg="add del mod">
          <ac:chgData name="Marc Lichtman" userId="bade3a5b-be95-4aa6-b2d3-e917051786f3" providerId="ADAL" clId="{C83E5A78-69C0-4073-8345-F9009C2BB31C}" dt="2023-05-08T09:40:47.156" v="2654" actId="21"/>
          <ac:cxnSpMkLst>
            <pc:docMk/>
            <pc:sldMk cId="4264363784" sldId="256"/>
            <ac:cxnSpMk id="1091" creationId="{519DE812-15B3-BA29-6933-623027677DC5}"/>
          </ac:cxnSpMkLst>
        </pc:cxnChg>
        <pc:cxnChg chg="add del mod">
          <ac:chgData name="Marc Lichtman" userId="bade3a5b-be95-4aa6-b2d3-e917051786f3" providerId="ADAL" clId="{C83E5A78-69C0-4073-8345-F9009C2BB31C}" dt="2023-05-08T09:35:17.367" v="2590" actId="478"/>
          <ac:cxnSpMkLst>
            <pc:docMk/>
            <pc:sldMk cId="4264363784" sldId="256"/>
            <ac:cxnSpMk id="1119" creationId="{591B50AB-4A99-5D55-E489-605B483AD627}"/>
          </ac:cxnSpMkLst>
        </pc:cxnChg>
        <pc:cxnChg chg="add del mod">
          <ac:chgData name="Marc Lichtman" userId="bade3a5b-be95-4aa6-b2d3-e917051786f3" providerId="ADAL" clId="{C83E5A78-69C0-4073-8345-F9009C2BB31C}" dt="2023-05-08T09:42:13.757" v="2657" actId="21"/>
          <ac:cxnSpMkLst>
            <pc:docMk/>
            <pc:sldMk cId="4264363784" sldId="256"/>
            <ac:cxnSpMk id="1188" creationId="{61070990-5CC9-8820-EDDD-6B854B08A49D}"/>
          </ac:cxnSpMkLst>
        </pc:cxnChg>
        <pc:cxnChg chg="add del mod">
          <ac:chgData name="Marc Lichtman" userId="bade3a5b-be95-4aa6-b2d3-e917051786f3" providerId="ADAL" clId="{C83E5A78-69C0-4073-8345-F9009C2BB31C}" dt="2023-05-08T09:42:13.757" v="2657" actId="21"/>
          <ac:cxnSpMkLst>
            <pc:docMk/>
            <pc:sldMk cId="4264363784" sldId="256"/>
            <ac:cxnSpMk id="1189" creationId="{55BC209E-5F8A-6C9D-815F-09DBE1C3065D}"/>
          </ac:cxnSpMkLst>
        </pc:cxnChg>
        <pc:cxnChg chg="add del mod">
          <ac:chgData name="Marc Lichtman" userId="bade3a5b-be95-4aa6-b2d3-e917051786f3" providerId="ADAL" clId="{C83E5A78-69C0-4073-8345-F9009C2BB31C}" dt="2023-05-08T09:42:36.330" v="2659" actId="21"/>
          <ac:cxnSpMkLst>
            <pc:docMk/>
            <pc:sldMk cId="4264363784" sldId="256"/>
            <ac:cxnSpMk id="1272" creationId="{113A757A-3BE3-1718-773F-8F3406C8F3B9}"/>
          </ac:cxnSpMkLst>
        </pc:cxnChg>
        <pc:cxnChg chg="add del mod">
          <ac:chgData name="Marc Lichtman" userId="bade3a5b-be95-4aa6-b2d3-e917051786f3" providerId="ADAL" clId="{C83E5A78-69C0-4073-8345-F9009C2BB31C}" dt="2023-05-08T09:42:36.330" v="2659" actId="21"/>
          <ac:cxnSpMkLst>
            <pc:docMk/>
            <pc:sldMk cId="4264363784" sldId="256"/>
            <ac:cxnSpMk id="1273" creationId="{E72C1F06-20D7-D25E-FE46-D4D9F0AF565F}"/>
          </ac:cxnSpMkLst>
        </pc:cxnChg>
        <pc:cxnChg chg="add mod">
          <ac:chgData name="Marc Lichtman" userId="bade3a5b-be95-4aa6-b2d3-e917051786f3" providerId="ADAL" clId="{C83E5A78-69C0-4073-8345-F9009C2BB31C}" dt="2023-05-08T09:42:42.921" v="2660"/>
          <ac:cxnSpMkLst>
            <pc:docMk/>
            <pc:sldMk cId="4264363784" sldId="256"/>
            <ac:cxnSpMk id="1356" creationId="{C88D0192-5F50-1FF0-094A-C7CEF6AB0DEB}"/>
          </ac:cxnSpMkLst>
        </pc:cxnChg>
        <pc:cxnChg chg="add mod">
          <ac:chgData name="Marc Lichtman" userId="bade3a5b-be95-4aa6-b2d3-e917051786f3" providerId="ADAL" clId="{C83E5A78-69C0-4073-8345-F9009C2BB31C}" dt="2023-05-08T09:42:42.921" v="2660"/>
          <ac:cxnSpMkLst>
            <pc:docMk/>
            <pc:sldMk cId="4264363784" sldId="256"/>
            <ac:cxnSpMk id="1357" creationId="{2EC7E7F8-2C39-B0D7-791C-0533EF7B4C64}"/>
          </ac:cxnSpMkLst>
        </pc:cxnChg>
      </pc:sldChg>
      <pc:sldChg chg="new del">
        <pc:chgData name="Marc Lichtman" userId="bade3a5b-be95-4aa6-b2d3-e917051786f3" providerId="ADAL" clId="{C83E5A78-69C0-4073-8345-F9009C2BB31C}" dt="2023-05-08T09:15:36.037" v="1886" actId="2696"/>
        <pc:sldMkLst>
          <pc:docMk/>
          <pc:sldMk cId="2863053636" sldId="257"/>
        </pc:sldMkLst>
      </pc:sldChg>
      <pc:sldMasterChg chg="modSp modSldLayout">
        <pc:chgData name="Marc Lichtman" userId="bade3a5b-be95-4aa6-b2d3-e917051786f3" providerId="ADAL" clId="{C83E5A78-69C0-4073-8345-F9009C2BB31C}" dt="2023-05-08T09:40:58.888" v="2655"/>
        <pc:sldMasterMkLst>
          <pc:docMk/>
          <pc:sldMasterMk cId="2523742113" sldId="2147483660"/>
        </pc:sldMasterMkLst>
        <pc:spChg chg="mod">
          <ac:chgData name="Marc Lichtman" userId="bade3a5b-be95-4aa6-b2d3-e917051786f3" providerId="ADAL" clId="{C83E5A78-69C0-4073-8345-F9009C2BB31C}" dt="2023-05-08T09:40:58.888" v="2655"/>
          <ac:spMkLst>
            <pc:docMk/>
            <pc:sldMasterMk cId="2523742113" sldId="2147483660"/>
            <ac:spMk id="2" creationId="{00000000-0000-0000-0000-000000000000}"/>
          </ac:spMkLst>
        </pc:spChg>
        <pc:spChg chg="mod">
          <ac:chgData name="Marc Lichtman" userId="bade3a5b-be95-4aa6-b2d3-e917051786f3" providerId="ADAL" clId="{C83E5A78-69C0-4073-8345-F9009C2BB31C}" dt="2023-05-08T09:40:58.888" v="2655"/>
          <ac:spMkLst>
            <pc:docMk/>
            <pc:sldMasterMk cId="2523742113" sldId="2147483660"/>
            <ac:spMk id="3" creationId="{00000000-0000-0000-0000-000000000000}"/>
          </ac:spMkLst>
        </pc:spChg>
        <pc:spChg chg="mod">
          <ac:chgData name="Marc Lichtman" userId="bade3a5b-be95-4aa6-b2d3-e917051786f3" providerId="ADAL" clId="{C83E5A78-69C0-4073-8345-F9009C2BB31C}" dt="2023-05-08T09:40:58.888" v="2655"/>
          <ac:spMkLst>
            <pc:docMk/>
            <pc:sldMasterMk cId="2523742113" sldId="2147483660"/>
            <ac:spMk id="4" creationId="{00000000-0000-0000-0000-000000000000}"/>
          </ac:spMkLst>
        </pc:spChg>
        <pc:spChg chg="mod">
          <ac:chgData name="Marc Lichtman" userId="bade3a5b-be95-4aa6-b2d3-e917051786f3" providerId="ADAL" clId="{C83E5A78-69C0-4073-8345-F9009C2BB31C}" dt="2023-05-08T09:40:58.888" v="2655"/>
          <ac:spMkLst>
            <pc:docMk/>
            <pc:sldMasterMk cId="2523742113" sldId="2147483660"/>
            <ac:spMk id="5" creationId="{00000000-0000-0000-0000-000000000000}"/>
          </ac:spMkLst>
        </pc:spChg>
        <pc:spChg chg="mod">
          <ac:chgData name="Marc Lichtman" userId="bade3a5b-be95-4aa6-b2d3-e917051786f3" providerId="ADAL" clId="{C83E5A78-69C0-4073-8345-F9009C2BB31C}" dt="2023-05-08T09:40:58.888" v="2655"/>
          <ac:spMkLst>
            <pc:docMk/>
            <pc:sldMasterMk cId="2523742113" sldId="2147483660"/>
            <ac:spMk id="6" creationId="{00000000-0000-0000-0000-000000000000}"/>
          </ac:spMkLst>
        </pc:spChg>
        <pc:sldLayoutChg chg="modSp">
          <pc:chgData name="Marc Lichtman" userId="bade3a5b-be95-4aa6-b2d3-e917051786f3" providerId="ADAL" clId="{C83E5A78-69C0-4073-8345-F9009C2BB31C}" dt="2023-05-08T09:40:58.888" v="2655"/>
          <pc:sldLayoutMkLst>
            <pc:docMk/>
            <pc:sldMasterMk cId="2523742113" sldId="2147483660"/>
            <pc:sldLayoutMk cId="2184689951" sldId="2147483661"/>
          </pc:sldLayoutMkLst>
          <pc:spChg chg="mod">
            <ac:chgData name="Marc Lichtman" userId="bade3a5b-be95-4aa6-b2d3-e917051786f3" providerId="ADAL" clId="{C83E5A78-69C0-4073-8345-F9009C2BB31C}" dt="2023-05-08T09:40:58.888" v="2655"/>
            <ac:spMkLst>
              <pc:docMk/>
              <pc:sldMasterMk cId="2523742113" sldId="2147483660"/>
              <pc:sldLayoutMk cId="2184689951" sldId="2147483661"/>
              <ac:spMk id="2" creationId="{00000000-0000-0000-0000-000000000000}"/>
            </ac:spMkLst>
          </pc:spChg>
          <pc:spChg chg="mod">
            <ac:chgData name="Marc Lichtman" userId="bade3a5b-be95-4aa6-b2d3-e917051786f3" providerId="ADAL" clId="{C83E5A78-69C0-4073-8345-F9009C2BB31C}" dt="2023-05-08T09:40:58.888" v="2655"/>
            <ac:spMkLst>
              <pc:docMk/>
              <pc:sldMasterMk cId="2523742113" sldId="2147483660"/>
              <pc:sldLayoutMk cId="2184689951" sldId="2147483661"/>
              <ac:spMk id="3" creationId="{00000000-0000-0000-0000-000000000000}"/>
            </ac:spMkLst>
          </pc:spChg>
        </pc:sldLayoutChg>
        <pc:sldLayoutChg chg="modSp">
          <pc:chgData name="Marc Lichtman" userId="bade3a5b-be95-4aa6-b2d3-e917051786f3" providerId="ADAL" clId="{C83E5A78-69C0-4073-8345-F9009C2BB31C}" dt="2023-05-08T09:40:58.888" v="2655"/>
          <pc:sldLayoutMkLst>
            <pc:docMk/>
            <pc:sldMasterMk cId="2523742113" sldId="2147483660"/>
            <pc:sldLayoutMk cId="2346819439" sldId="2147483663"/>
          </pc:sldLayoutMkLst>
          <pc:spChg chg="mod">
            <ac:chgData name="Marc Lichtman" userId="bade3a5b-be95-4aa6-b2d3-e917051786f3" providerId="ADAL" clId="{C83E5A78-69C0-4073-8345-F9009C2BB31C}" dt="2023-05-08T09:40:58.888" v="2655"/>
            <ac:spMkLst>
              <pc:docMk/>
              <pc:sldMasterMk cId="2523742113" sldId="2147483660"/>
              <pc:sldLayoutMk cId="2346819439" sldId="2147483663"/>
              <ac:spMk id="2" creationId="{00000000-0000-0000-0000-000000000000}"/>
            </ac:spMkLst>
          </pc:spChg>
          <pc:spChg chg="mod">
            <ac:chgData name="Marc Lichtman" userId="bade3a5b-be95-4aa6-b2d3-e917051786f3" providerId="ADAL" clId="{C83E5A78-69C0-4073-8345-F9009C2BB31C}" dt="2023-05-08T09:40:58.888" v="2655"/>
            <ac:spMkLst>
              <pc:docMk/>
              <pc:sldMasterMk cId="2523742113" sldId="2147483660"/>
              <pc:sldLayoutMk cId="2346819439" sldId="2147483663"/>
              <ac:spMk id="3" creationId="{00000000-0000-0000-0000-000000000000}"/>
            </ac:spMkLst>
          </pc:spChg>
        </pc:sldLayoutChg>
        <pc:sldLayoutChg chg="modSp">
          <pc:chgData name="Marc Lichtman" userId="bade3a5b-be95-4aa6-b2d3-e917051786f3" providerId="ADAL" clId="{C83E5A78-69C0-4073-8345-F9009C2BB31C}" dt="2023-05-08T09:40:58.888" v="2655"/>
          <pc:sldLayoutMkLst>
            <pc:docMk/>
            <pc:sldMasterMk cId="2523742113" sldId="2147483660"/>
            <pc:sldLayoutMk cId="4289654513" sldId="2147483664"/>
          </pc:sldLayoutMkLst>
          <pc:spChg chg="mod">
            <ac:chgData name="Marc Lichtman" userId="bade3a5b-be95-4aa6-b2d3-e917051786f3" providerId="ADAL" clId="{C83E5A78-69C0-4073-8345-F9009C2BB31C}" dt="2023-05-08T09:40:58.888" v="2655"/>
            <ac:spMkLst>
              <pc:docMk/>
              <pc:sldMasterMk cId="2523742113" sldId="2147483660"/>
              <pc:sldLayoutMk cId="4289654513" sldId="2147483664"/>
              <ac:spMk id="3" creationId="{00000000-0000-0000-0000-000000000000}"/>
            </ac:spMkLst>
          </pc:spChg>
          <pc:spChg chg="mod">
            <ac:chgData name="Marc Lichtman" userId="bade3a5b-be95-4aa6-b2d3-e917051786f3" providerId="ADAL" clId="{C83E5A78-69C0-4073-8345-F9009C2BB31C}" dt="2023-05-08T09:40:58.888" v="2655"/>
            <ac:spMkLst>
              <pc:docMk/>
              <pc:sldMasterMk cId="2523742113" sldId="2147483660"/>
              <pc:sldLayoutMk cId="4289654513" sldId="2147483664"/>
              <ac:spMk id="4" creationId="{00000000-0000-0000-0000-000000000000}"/>
            </ac:spMkLst>
          </pc:spChg>
        </pc:sldLayoutChg>
        <pc:sldLayoutChg chg="modSp">
          <pc:chgData name="Marc Lichtman" userId="bade3a5b-be95-4aa6-b2d3-e917051786f3" providerId="ADAL" clId="{C83E5A78-69C0-4073-8345-F9009C2BB31C}" dt="2023-05-08T09:40:58.888" v="2655"/>
          <pc:sldLayoutMkLst>
            <pc:docMk/>
            <pc:sldMasterMk cId="2523742113" sldId="2147483660"/>
            <pc:sldLayoutMk cId="1185738254" sldId="2147483665"/>
          </pc:sldLayoutMkLst>
          <pc:spChg chg="mod">
            <ac:chgData name="Marc Lichtman" userId="bade3a5b-be95-4aa6-b2d3-e917051786f3" providerId="ADAL" clId="{C83E5A78-69C0-4073-8345-F9009C2BB31C}" dt="2023-05-08T09:40:58.888" v="2655"/>
            <ac:spMkLst>
              <pc:docMk/>
              <pc:sldMasterMk cId="2523742113" sldId="2147483660"/>
              <pc:sldLayoutMk cId="1185738254" sldId="2147483665"/>
              <ac:spMk id="2" creationId="{00000000-0000-0000-0000-000000000000}"/>
            </ac:spMkLst>
          </pc:spChg>
          <pc:spChg chg="mod">
            <ac:chgData name="Marc Lichtman" userId="bade3a5b-be95-4aa6-b2d3-e917051786f3" providerId="ADAL" clId="{C83E5A78-69C0-4073-8345-F9009C2BB31C}" dt="2023-05-08T09:40:58.888" v="2655"/>
            <ac:spMkLst>
              <pc:docMk/>
              <pc:sldMasterMk cId="2523742113" sldId="2147483660"/>
              <pc:sldLayoutMk cId="1185738254" sldId="2147483665"/>
              <ac:spMk id="3" creationId="{00000000-0000-0000-0000-000000000000}"/>
            </ac:spMkLst>
          </pc:spChg>
          <pc:spChg chg="mod">
            <ac:chgData name="Marc Lichtman" userId="bade3a5b-be95-4aa6-b2d3-e917051786f3" providerId="ADAL" clId="{C83E5A78-69C0-4073-8345-F9009C2BB31C}" dt="2023-05-08T09:40:58.888" v="2655"/>
            <ac:spMkLst>
              <pc:docMk/>
              <pc:sldMasterMk cId="2523742113" sldId="2147483660"/>
              <pc:sldLayoutMk cId="1185738254" sldId="2147483665"/>
              <ac:spMk id="4" creationId="{00000000-0000-0000-0000-000000000000}"/>
            </ac:spMkLst>
          </pc:spChg>
          <pc:spChg chg="mod">
            <ac:chgData name="Marc Lichtman" userId="bade3a5b-be95-4aa6-b2d3-e917051786f3" providerId="ADAL" clId="{C83E5A78-69C0-4073-8345-F9009C2BB31C}" dt="2023-05-08T09:40:58.888" v="2655"/>
            <ac:spMkLst>
              <pc:docMk/>
              <pc:sldMasterMk cId="2523742113" sldId="2147483660"/>
              <pc:sldLayoutMk cId="1185738254" sldId="2147483665"/>
              <ac:spMk id="5" creationId="{00000000-0000-0000-0000-000000000000}"/>
            </ac:spMkLst>
          </pc:spChg>
          <pc:spChg chg="mod">
            <ac:chgData name="Marc Lichtman" userId="bade3a5b-be95-4aa6-b2d3-e917051786f3" providerId="ADAL" clId="{C83E5A78-69C0-4073-8345-F9009C2BB31C}" dt="2023-05-08T09:40:58.888" v="2655"/>
            <ac:spMkLst>
              <pc:docMk/>
              <pc:sldMasterMk cId="2523742113" sldId="2147483660"/>
              <pc:sldLayoutMk cId="1185738254" sldId="2147483665"/>
              <ac:spMk id="6" creationId="{00000000-0000-0000-0000-000000000000}"/>
            </ac:spMkLst>
          </pc:spChg>
        </pc:sldLayoutChg>
        <pc:sldLayoutChg chg="modSp">
          <pc:chgData name="Marc Lichtman" userId="bade3a5b-be95-4aa6-b2d3-e917051786f3" providerId="ADAL" clId="{C83E5A78-69C0-4073-8345-F9009C2BB31C}" dt="2023-05-08T09:40:58.888" v="2655"/>
          <pc:sldLayoutMkLst>
            <pc:docMk/>
            <pc:sldMasterMk cId="2523742113" sldId="2147483660"/>
            <pc:sldLayoutMk cId="2897387453" sldId="2147483668"/>
          </pc:sldLayoutMkLst>
          <pc:spChg chg="mod">
            <ac:chgData name="Marc Lichtman" userId="bade3a5b-be95-4aa6-b2d3-e917051786f3" providerId="ADAL" clId="{C83E5A78-69C0-4073-8345-F9009C2BB31C}" dt="2023-05-08T09:40:58.888" v="2655"/>
            <ac:spMkLst>
              <pc:docMk/>
              <pc:sldMasterMk cId="2523742113" sldId="2147483660"/>
              <pc:sldLayoutMk cId="2897387453" sldId="2147483668"/>
              <ac:spMk id="2" creationId="{00000000-0000-0000-0000-000000000000}"/>
            </ac:spMkLst>
          </pc:spChg>
          <pc:spChg chg="mod">
            <ac:chgData name="Marc Lichtman" userId="bade3a5b-be95-4aa6-b2d3-e917051786f3" providerId="ADAL" clId="{C83E5A78-69C0-4073-8345-F9009C2BB31C}" dt="2023-05-08T09:40:58.888" v="2655"/>
            <ac:spMkLst>
              <pc:docMk/>
              <pc:sldMasterMk cId="2523742113" sldId="2147483660"/>
              <pc:sldLayoutMk cId="2897387453" sldId="2147483668"/>
              <ac:spMk id="3" creationId="{00000000-0000-0000-0000-000000000000}"/>
            </ac:spMkLst>
          </pc:spChg>
          <pc:spChg chg="mod">
            <ac:chgData name="Marc Lichtman" userId="bade3a5b-be95-4aa6-b2d3-e917051786f3" providerId="ADAL" clId="{C83E5A78-69C0-4073-8345-F9009C2BB31C}" dt="2023-05-08T09:40:58.888" v="2655"/>
            <ac:spMkLst>
              <pc:docMk/>
              <pc:sldMasterMk cId="2523742113" sldId="2147483660"/>
              <pc:sldLayoutMk cId="2897387453" sldId="2147483668"/>
              <ac:spMk id="4" creationId="{00000000-0000-0000-0000-000000000000}"/>
            </ac:spMkLst>
          </pc:spChg>
        </pc:sldLayoutChg>
        <pc:sldLayoutChg chg="modSp">
          <pc:chgData name="Marc Lichtman" userId="bade3a5b-be95-4aa6-b2d3-e917051786f3" providerId="ADAL" clId="{C83E5A78-69C0-4073-8345-F9009C2BB31C}" dt="2023-05-08T09:40:58.888" v="2655"/>
          <pc:sldLayoutMkLst>
            <pc:docMk/>
            <pc:sldMasterMk cId="2523742113" sldId="2147483660"/>
            <pc:sldLayoutMk cId="3980325171" sldId="2147483669"/>
          </pc:sldLayoutMkLst>
          <pc:spChg chg="mod">
            <ac:chgData name="Marc Lichtman" userId="bade3a5b-be95-4aa6-b2d3-e917051786f3" providerId="ADAL" clId="{C83E5A78-69C0-4073-8345-F9009C2BB31C}" dt="2023-05-08T09:40:58.888" v="2655"/>
            <ac:spMkLst>
              <pc:docMk/>
              <pc:sldMasterMk cId="2523742113" sldId="2147483660"/>
              <pc:sldLayoutMk cId="3980325171" sldId="2147483669"/>
              <ac:spMk id="2" creationId="{00000000-0000-0000-0000-000000000000}"/>
            </ac:spMkLst>
          </pc:spChg>
          <pc:spChg chg="mod">
            <ac:chgData name="Marc Lichtman" userId="bade3a5b-be95-4aa6-b2d3-e917051786f3" providerId="ADAL" clId="{C83E5A78-69C0-4073-8345-F9009C2BB31C}" dt="2023-05-08T09:40:58.888" v="2655"/>
            <ac:spMkLst>
              <pc:docMk/>
              <pc:sldMasterMk cId="2523742113" sldId="2147483660"/>
              <pc:sldLayoutMk cId="3980325171" sldId="2147483669"/>
              <ac:spMk id="3" creationId="{00000000-0000-0000-0000-000000000000}"/>
            </ac:spMkLst>
          </pc:spChg>
          <pc:spChg chg="mod">
            <ac:chgData name="Marc Lichtman" userId="bade3a5b-be95-4aa6-b2d3-e917051786f3" providerId="ADAL" clId="{C83E5A78-69C0-4073-8345-F9009C2BB31C}" dt="2023-05-08T09:40:58.888" v="2655"/>
            <ac:spMkLst>
              <pc:docMk/>
              <pc:sldMasterMk cId="2523742113" sldId="2147483660"/>
              <pc:sldLayoutMk cId="3980325171" sldId="2147483669"/>
              <ac:spMk id="4" creationId="{00000000-0000-0000-0000-000000000000}"/>
            </ac:spMkLst>
          </pc:spChg>
        </pc:sldLayoutChg>
        <pc:sldLayoutChg chg="modSp">
          <pc:chgData name="Marc Lichtman" userId="bade3a5b-be95-4aa6-b2d3-e917051786f3" providerId="ADAL" clId="{C83E5A78-69C0-4073-8345-F9009C2BB31C}" dt="2023-05-08T09:40:58.888" v="2655"/>
          <pc:sldLayoutMkLst>
            <pc:docMk/>
            <pc:sldMasterMk cId="2523742113" sldId="2147483660"/>
            <pc:sldLayoutMk cId="725865874" sldId="2147483671"/>
          </pc:sldLayoutMkLst>
          <pc:spChg chg="mod">
            <ac:chgData name="Marc Lichtman" userId="bade3a5b-be95-4aa6-b2d3-e917051786f3" providerId="ADAL" clId="{C83E5A78-69C0-4073-8345-F9009C2BB31C}" dt="2023-05-08T09:40:58.888" v="2655"/>
            <ac:spMkLst>
              <pc:docMk/>
              <pc:sldMasterMk cId="2523742113" sldId="2147483660"/>
              <pc:sldLayoutMk cId="725865874" sldId="2147483671"/>
              <ac:spMk id="2" creationId="{00000000-0000-0000-0000-000000000000}"/>
            </ac:spMkLst>
          </pc:spChg>
          <pc:spChg chg="mod">
            <ac:chgData name="Marc Lichtman" userId="bade3a5b-be95-4aa6-b2d3-e917051786f3" providerId="ADAL" clId="{C83E5A78-69C0-4073-8345-F9009C2BB31C}" dt="2023-05-08T09:40:58.888" v="2655"/>
            <ac:spMkLst>
              <pc:docMk/>
              <pc:sldMasterMk cId="2523742113" sldId="2147483660"/>
              <pc:sldLayoutMk cId="725865874" sldId="2147483671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918" y="1317218"/>
            <a:ext cx="5529739" cy="2802114"/>
          </a:xfrm>
        </p:spPr>
        <p:txBody>
          <a:bodyPr anchor="b"/>
          <a:lstStyle>
            <a:lvl1pPr algn="ctr">
              <a:defRPr sz="42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3197" y="4227392"/>
            <a:ext cx="4879181" cy="1943221"/>
          </a:xfrm>
        </p:spPr>
        <p:txBody>
          <a:bodyPr/>
          <a:lstStyle>
            <a:lvl1pPr marL="0" indent="0" algn="ctr">
              <a:buNone/>
              <a:defRPr sz="1708"/>
            </a:lvl1pPr>
            <a:lvl2pPr marL="325298" indent="0" algn="ctr">
              <a:buNone/>
              <a:defRPr sz="1423"/>
            </a:lvl2pPr>
            <a:lvl3pPr marL="650596" indent="0" algn="ctr">
              <a:buNone/>
              <a:defRPr sz="1281"/>
            </a:lvl3pPr>
            <a:lvl4pPr marL="975893" indent="0" algn="ctr">
              <a:buNone/>
              <a:defRPr sz="1138"/>
            </a:lvl4pPr>
            <a:lvl5pPr marL="1301191" indent="0" algn="ctr">
              <a:buNone/>
              <a:defRPr sz="1138"/>
            </a:lvl5pPr>
            <a:lvl6pPr marL="1626489" indent="0" algn="ctr">
              <a:buNone/>
              <a:defRPr sz="1138"/>
            </a:lvl6pPr>
            <a:lvl7pPr marL="1951787" indent="0" algn="ctr">
              <a:buNone/>
              <a:defRPr sz="1138"/>
            </a:lvl7pPr>
            <a:lvl8pPr marL="2277085" indent="0" algn="ctr">
              <a:buNone/>
              <a:defRPr sz="1138"/>
            </a:lvl8pPr>
            <a:lvl9pPr marL="2602382" indent="0" algn="ctr">
              <a:buNone/>
              <a:defRPr sz="113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54FD-CB64-474C-AA34-D39D6235D9DC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A3035-C162-4475-AAE1-A4159F62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05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54FD-CB64-474C-AA34-D39D6235D9DC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A3035-C162-4475-AAE1-A4159F62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43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55552" y="428515"/>
            <a:ext cx="1402765" cy="6820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7259" y="428515"/>
            <a:ext cx="4126974" cy="6820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54FD-CB64-474C-AA34-D39D6235D9DC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A3035-C162-4475-AAE1-A4159F62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5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54FD-CB64-474C-AA34-D39D6235D9DC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A3035-C162-4475-AAE1-A4159F62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18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871" y="2006569"/>
            <a:ext cx="5611058" cy="3348004"/>
          </a:xfrm>
        </p:spPr>
        <p:txBody>
          <a:bodyPr anchor="b"/>
          <a:lstStyle>
            <a:lvl1pPr>
              <a:defRPr sz="42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3871" y="5386247"/>
            <a:ext cx="5611058" cy="1760636"/>
          </a:xfrm>
        </p:spPr>
        <p:txBody>
          <a:bodyPr/>
          <a:lstStyle>
            <a:lvl1pPr marL="0" indent="0">
              <a:buNone/>
              <a:defRPr sz="1708">
                <a:solidFill>
                  <a:schemeClr val="tx1"/>
                </a:solidFill>
              </a:defRPr>
            </a:lvl1pPr>
            <a:lvl2pPr marL="325298" indent="0">
              <a:buNone/>
              <a:defRPr sz="1423">
                <a:solidFill>
                  <a:schemeClr val="tx1">
                    <a:tint val="75000"/>
                  </a:schemeClr>
                </a:solidFill>
              </a:defRPr>
            </a:lvl2pPr>
            <a:lvl3pPr marL="650596" indent="0">
              <a:buNone/>
              <a:defRPr sz="1281">
                <a:solidFill>
                  <a:schemeClr val="tx1">
                    <a:tint val="75000"/>
                  </a:schemeClr>
                </a:solidFill>
              </a:defRPr>
            </a:lvl3pPr>
            <a:lvl4pPr marL="975893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4pPr>
            <a:lvl5pPr marL="1301191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5pPr>
            <a:lvl6pPr marL="1626489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6pPr>
            <a:lvl7pPr marL="1951787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7pPr>
            <a:lvl8pPr marL="2277085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8pPr>
            <a:lvl9pPr marL="2602382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54FD-CB64-474C-AA34-D39D6235D9DC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A3035-C162-4475-AAE1-A4159F62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69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258" y="2142574"/>
            <a:ext cx="2764869" cy="5106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93448" y="2142574"/>
            <a:ext cx="2764869" cy="5106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54FD-CB64-474C-AA34-D39D6235D9DC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A3035-C162-4475-AAE1-A4159F62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13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06" y="428517"/>
            <a:ext cx="5611058" cy="15556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106" y="1973032"/>
            <a:ext cx="2752163" cy="966952"/>
          </a:xfrm>
        </p:spPr>
        <p:txBody>
          <a:bodyPr anchor="b"/>
          <a:lstStyle>
            <a:lvl1pPr marL="0" indent="0">
              <a:buNone/>
              <a:defRPr sz="1708" b="1"/>
            </a:lvl1pPr>
            <a:lvl2pPr marL="325298" indent="0">
              <a:buNone/>
              <a:defRPr sz="1423" b="1"/>
            </a:lvl2pPr>
            <a:lvl3pPr marL="650596" indent="0">
              <a:buNone/>
              <a:defRPr sz="1281" b="1"/>
            </a:lvl3pPr>
            <a:lvl4pPr marL="975893" indent="0">
              <a:buNone/>
              <a:defRPr sz="1138" b="1"/>
            </a:lvl4pPr>
            <a:lvl5pPr marL="1301191" indent="0">
              <a:buNone/>
              <a:defRPr sz="1138" b="1"/>
            </a:lvl5pPr>
            <a:lvl6pPr marL="1626489" indent="0">
              <a:buNone/>
              <a:defRPr sz="1138" b="1"/>
            </a:lvl6pPr>
            <a:lvl7pPr marL="1951787" indent="0">
              <a:buNone/>
              <a:defRPr sz="1138" b="1"/>
            </a:lvl7pPr>
            <a:lvl8pPr marL="2277085" indent="0">
              <a:buNone/>
              <a:defRPr sz="1138" b="1"/>
            </a:lvl8pPr>
            <a:lvl9pPr marL="2602382" indent="0">
              <a:buNone/>
              <a:defRPr sz="11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106" y="2939984"/>
            <a:ext cx="2752163" cy="43242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3448" y="1973032"/>
            <a:ext cx="2765717" cy="966952"/>
          </a:xfrm>
        </p:spPr>
        <p:txBody>
          <a:bodyPr anchor="b"/>
          <a:lstStyle>
            <a:lvl1pPr marL="0" indent="0">
              <a:buNone/>
              <a:defRPr sz="1708" b="1"/>
            </a:lvl1pPr>
            <a:lvl2pPr marL="325298" indent="0">
              <a:buNone/>
              <a:defRPr sz="1423" b="1"/>
            </a:lvl2pPr>
            <a:lvl3pPr marL="650596" indent="0">
              <a:buNone/>
              <a:defRPr sz="1281" b="1"/>
            </a:lvl3pPr>
            <a:lvl4pPr marL="975893" indent="0">
              <a:buNone/>
              <a:defRPr sz="1138" b="1"/>
            </a:lvl4pPr>
            <a:lvl5pPr marL="1301191" indent="0">
              <a:buNone/>
              <a:defRPr sz="1138" b="1"/>
            </a:lvl5pPr>
            <a:lvl6pPr marL="1626489" indent="0">
              <a:buNone/>
              <a:defRPr sz="1138" b="1"/>
            </a:lvl6pPr>
            <a:lvl7pPr marL="1951787" indent="0">
              <a:buNone/>
              <a:defRPr sz="1138" b="1"/>
            </a:lvl7pPr>
            <a:lvl8pPr marL="2277085" indent="0">
              <a:buNone/>
              <a:defRPr sz="1138" b="1"/>
            </a:lvl8pPr>
            <a:lvl9pPr marL="2602382" indent="0">
              <a:buNone/>
              <a:defRPr sz="11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93448" y="2939984"/>
            <a:ext cx="2765717" cy="43242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54FD-CB64-474C-AA34-D39D6235D9DC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A3035-C162-4475-AAE1-A4159F62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66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54FD-CB64-474C-AA34-D39D6235D9DC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A3035-C162-4475-AAE1-A4159F62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95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54FD-CB64-474C-AA34-D39D6235D9DC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A3035-C162-4475-AAE1-A4159F62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75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06" y="536575"/>
            <a:ext cx="2098217" cy="1878013"/>
          </a:xfrm>
        </p:spPr>
        <p:txBody>
          <a:bodyPr anchor="b"/>
          <a:lstStyle>
            <a:lvl1pPr>
              <a:defRPr sz="227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5717" y="1158855"/>
            <a:ext cx="3293447" cy="5719740"/>
          </a:xfrm>
        </p:spPr>
        <p:txBody>
          <a:bodyPr/>
          <a:lstStyle>
            <a:lvl1pPr>
              <a:defRPr sz="2277"/>
            </a:lvl1pPr>
            <a:lvl2pPr>
              <a:defRPr sz="1992"/>
            </a:lvl2pPr>
            <a:lvl3pPr>
              <a:defRPr sz="1708"/>
            </a:lvl3pPr>
            <a:lvl4pPr>
              <a:defRPr sz="1423"/>
            </a:lvl4pPr>
            <a:lvl5pPr>
              <a:defRPr sz="1423"/>
            </a:lvl5pPr>
            <a:lvl6pPr>
              <a:defRPr sz="1423"/>
            </a:lvl6pPr>
            <a:lvl7pPr>
              <a:defRPr sz="1423"/>
            </a:lvl7pPr>
            <a:lvl8pPr>
              <a:defRPr sz="1423"/>
            </a:lvl8pPr>
            <a:lvl9pPr>
              <a:defRPr sz="14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8106" y="2414588"/>
            <a:ext cx="2098217" cy="4473322"/>
          </a:xfrm>
        </p:spPr>
        <p:txBody>
          <a:bodyPr/>
          <a:lstStyle>
            <a:lvl1pPr marL="0" indent="0">
              <a:buNone/>
              <a:defRPr sz="1138"/>
            </a:lvl1pPr>
            <a:lvl2pPr marL="325298" indent="0">
              <a:buNone/>
              <a:defRPr sz="996"/>
            </a:lvl2pPr>
            <a:lvl3pPr marL="650596" indent="0">
              <a:buNone/>
              <a:defRPr sz="854"/>
            </a:lvl3pPr>
            <a:lvl4pPr marL="975893" indent="0">
              <a:buNone/>
              <a:defRPr sz="712"/>
            </a:lvl4pPr>
            <a:lvl5pPr marL="1301191" indent="0">
              <a:buNone/>
              <a:defRPr sz="712"/>
            </a:lvl5pPr>
            <a:lvl6pPr marL="1626489" indent="0">
              <a:buNone/>
              <a:defRPr sz="712"/>
            </a:lvl6pPr>
            <a:lvl7pPr marL="1951787" indent="0">
              <a:buNone/>
              <a:defRPr sz="712"/>
            </a:lvl7pPr>
            <a:lvl8pPr marL="2277085" indent="0">
              <a:buNone/>
              <a:defRPr sz="712"/>
            </a:lvl8pPr>
            <a:lvl9pPr marL="2602382" indent="0">
              <a:buNone/>
              <a:defRPr sz="7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54FD-CB64-474C-AA34-D39D6235D9DC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A3035-C162-4475-AAE1-A4159F62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3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06" y="536575"/>
            <a:ext cx="2098217" cy="1878013"/>
          </a:xfrm>
        </p:spPr>
        <p:txBody>
          <a:bodyPr anchor="b"/>
          <a:lstStyle>
            <a:lvl1pPr>
              <a:defRPr sz="227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65717" y="1158855"/>
            <a:ext cx="3293447" cy="5719740"/>
          </a:xfrm>
        </p:spPr>
        <p:txBody>
          <a:bodyPr anchor="t"/>
          <a:lstStyle>
            <a:lvl1pPr marL="0" indent="0">
              <a:buNone/>
              <a:defRPr sz="2277"/>
            </a:lvl1pPr>
            <a:lvl2pPr marL="325298" indent="0">
              <a:buNone/>
              <a:defRPr sz="1992"/>
            </a:lvl2pPr>
            <a:lvl3pPr marL="650596" indent="0">
              <a:buNone/>
              <a:defRPr sz="1708"/>
            </a:lvl3pPr>
            <a:lvl4pPr marL="975893" indent="0">
              <a:buNone/>
              <a:defRPr sz="1423"/>
            </a:lvl4pPr>
            <a:lvl5pPr marL="1301191" indent="0">
              <a:buNone/>
              <a:defRPr sz="1423"/>
            </a:lvl5pPr>
            <a:lvl6pPr marL="1626489" indent="0">
              <a:buNone/>
              <a:defRPr sz="1423"/>
            </a:lvl6pPr>
            <a:lvl7pPr marL="1951787" indent="0">
              <a:buNone/>
              <a:defRPr sz="1423"/>
            </a:lvl7pPr>
            <a:lvl8pPr marL="2277085" indent="0">
              <a:buNone/>
              <a:defRPr sz="1423"/>
            </a:lvl8pPr>
            <a:lvl9pPr marL="2602382" indent="0">
              <a:buNone/>
              <a:defRPr sz="142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8106" y="2414588"/>
            <a:ext cx="2098217" cy="4473322"/>
          </a:xfrm>
        </p:spPr>
        <p:txBody>
          <a:bodyPr/>
          <a:lstStyle>
            <a:lvl1pPr marL="0" indent="0">
              <a:buNone/>
              <a:defRPr sz="1138"/>
            </a:lvl1pPr>
            <a:lvl2pPr marL="325298" indent="0">
              <a:buNone/>
              <a:defRPr sz="996"/>
            </a:lvl2pPr>
            <a:lvl3pPr marL="650596" indent="0">
              <a:buNone/>
              <a:defRPr sz="854"/>
            </a:lvl3pPr>
            <a:lvl4pPr marL="975893" indent="0">
              <a:buNone/>
              <a:defRPr sz="712"/>
            </a:lvl4pPr>
            <a:lvl5pPr marL="1301191" indent="0">
              <a:buNone/>
              <a:defRPr sz="712"/>
            </a:lvl5pPr>
            <a:lvl6pPr marL="1626489" indent="0">
              <a:buNone/>
              <a:defRPr sz="712"/>
            </a:lvl6pPr>
            <a:lvl7pPr marL="1951787" indent="0">
              <a:buNone/>
              <a:defRPr sz="712"/>
            </a:lvl7pPr>
            <a:lvl8pPr marL="2277085" indent="0">
              <a:buNone/>
              <a:defRPr sz="712"/>
            </a:lvl8pPr>
            <a:lvl9pPr marL="2602382" indent="0">
              <a:buNone/>
              <a:defRPr sz="7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54FD-CB64-474C-AA34-D39D6235D9DC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A3035-C162-4475-AAE1-A4159F62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55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259" y="428517"/>
            <a:ext cx="5611058" cy="1555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259" y="2142574"/>
            <a:ext cx="5611058" cy="5106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7258" y="7459885"/>
            <a:ext cx="1463754" cy="4285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554FD-CB64-474C-AA34-D39D6235D9DC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4972" y="7459885"/>
            <a:ext cx="2195632" cy="4285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94563" y="7459885"/>
            <a:ext cx="1463754" cy="4285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A3035-C162-4475-AAE1-A4159F62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32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50596" rtl="0" eaLnBrk="1" latinLnBrk="0" hangingPunct="1">
        <a:lnSpc>
          <a:spcPct val="90000"/>
        </a:lnSpc>
        <a:spcBef>
          <a:spcPct val="0"/>
        </a:spcBef>
        <a:buNone/>
        <a:defRPr sz="31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649" indent="-162649" algn="l" defTabSz="650596" rtl="0" eaLnBrk="1" latinLnBrk="0" hangingPunct="1">
        <a:lnSpc>
          <a:spcPct val="90000"/>
        </a:lnSpc>
        <a:spcBef>
          <a:spcPts val="712"/>
        </a:spcBef>
        <a:buFont typeface="Arial" panose="020B0604020202020204" pitchFamily="34" charset="0"/>
        <a:buChar char="•"/>
        <a:defRPr sz="1992" kern="1200">
          <a:solidFill>
            <a:schemeClr val="tx1"/>
          </a:solidFill>
          <a:latin typeface="+mn-lt"/>
          <a:ea typeface="+mn-ea"/>
          <a:cs typeface="+mn-cs"/>
        </a:defRPr>
      </a:lvl1pPr>
      <a:lvl2pPr marL="487947" indent="-162649" algn="l" defTabSz="650596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708" kern="1200">
          <a:solidFill>
            <a:schemeClr val="tx1"/>
          </a:solidFill>
          <a:latin typeface="+mn-lt"/>
          <a:ea typeface="+mn-ea"/>
          <a:cs typeface="+mn-cs"/>
        </a:defRPr>
      </a:lvl2pPr>
      <a:lvl3pPr marL="813245" indent="-162649" algn="l" defTabSz="650596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423" kern="1200">
          <a:solidFill>
            <a:schemeClr val="tx1"/>
          </a:solidFill>
          <a:latin typeface="+mn-lt"/>
          <a:ea typeface="+mn-ea"/>
          <a:cs typeface="+mn-cs"/>
        </a:defRPr>
      </a:lvl3pPr>
      <a:lvl4pPr marL="1138542" indent="-162649" algn="l" defTabSz="650596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1" kern="1200">
          <a:solidFill>
            <a:schemeClr val="tx1"/>
          </a:solidFill>
          <a:latin typeface="+mn-lt"/>
          <a:ea typeface="+mn-ea"/>
          <a:cs typeface="+mn-cs"/>
        </a:defRPr>
      </a:lvl4pPr>
      <a:lvl5pPr marL="1463840" indent="-162649" algn="l" defTabSz="650596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1" kern="1200">
          <a:solidFill>
            <a:schemeClr val="tx1"/>
          </a:solidFill>
          <a:latin typeface="+mn-lt"/>
          <a:ea typeface="+mn-ea"/>
          <a:cs typeface="+mn-cs"/>
        </a:defRPr>
      </a:lvl5pPr>
      <a:lvl6pPr marL="1789138" indent="-162649" algn="l" defTabSz="650596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1" kern="1200">
          <a:solidFill>
            <a:schemeClr val="tx1"/>
          </a:solidFill>
          <a:latin typeface="+mn-lt"/>
          <a:ea typeface="+mn-ea"/>
          <a:cs typeface="+mn-cs"/>
        </a:defRPr>
      </a:lvl6pPr>
      <a:lvl7pPr marL="2114436" indent="-162649" algn="l" defTabSz="650596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1" kern="1200">
          <a:solidFill>
            <a:schemeClr val="tx1"/>
          </a:solidFill>
          <a:latin typeface="+mn-lt"/>
          <a:ea typeface="+mn-ea"/>
          <a:cs typeface="+mn-cs"/>
        </a:defRPr>
      </a:lvl7pPr>
      <a:lvl8pPr marL="2439734" indent="-162649" algn="l" defTabSz="650596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1" kern="1200">
          <a:solidFill>
            <a:schemeClr val="tx1"/>
          </a:solidFill>
          <a:latin typeface="+mn-lt"/>
          <a:ea typeface="+mn-ea"/>
          <a:cs typeface="+mn-cs"/>
        </a:defRPr>
      </a:lvl8pPr>
      <a:lvl9pPr marL="2765031" indent="-162649" algn="l" defTabSz="650596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596" rtl="0" eaLnBrk="1" latinLnBrk="0" hangingPunct="1">
        <a:defRPr sz="1281" kern="1200">
          <a:solidFill>
            <a:schemeClr val="tx1"/>
          </a:solidFill>
          <a:latin typeface="+mn-lt"/>
          <a:ea typeface="+mn-ea"/>
          <a:cs typeface="+mn-cs"/>
        </a:defRPr>
      </a:lvl1pPr>
      <a:lvl2pPr marL="325298" algn="l" defTabSz="650596" rtl="0" eaLnBrk="1" latinLnBrk="0" hangingPunct="1">
        <a:defRPr sz="1281" kern="1200">
          <a:solidFill>
            <a:schemeClr val="tx1"/>
          </a:solidFill>
          <a:latin typeface="+mn-lt"/>
          <a:ea typeface="+mn-ea"/>
          <a:cs typeface="+mn-cs"/>
        </a:defRPr>
      </a:lvl2pPr>
      <a:lvl3pPr marL="650596" algn="l" defTabSz="650596" rtl="0" eaLnBrk="1" latinLnBrk="0" hangingPunct="1">
        <a:defRPr sz="1281" kern="1200">
          <a:solidFill>
            <a:schemeClr val="tx1"/>
          </a:solidFill>
          <a:latin typeface="+mn-lt"/>
          <a:ea typeface="+mn-ea"/>
          <a:cs typeface="+mn-cs"/>
        </a:defRPr>
      </a:lvl3pPr>
      <a:lvl4pPr marL="975893" algn="l" defTabSz="650596" rtl="0" eaLnBrk="1" latinLnBrk="0" hangingPunct="1">
        <a:defRPr sz="1281" kern="1200">
          <a:solidFill>
            <a:schemeClr val="tx1"/>
          </a:solidFill>
          <a:latin typeface="+mn-lt"/>
          <a:ea typeface="+mn-ea"/>
          <a:cs typeface="+mn-cs"/>
        </a:defRPr>
      </a:lvl4pPr>
      <a:lvl5pPr marL="1301191" algn="l" defTabSz="650596" rtl="0" eaLnBrk="1" latinLnBrk="0" hangingPunct="1">
        <a:defRPr sz="1281" kern="1200">
          <a:solidFill>
            <a:schemeClr val="tx1"/>
          </a:solidFill>
          <a:latin typeface="+mn-lt"/>
          <a:ea typeface="+mn-ea"/>
          <a:cs typeface="+mn-cs"/>
        </a:defRPr>
      </a:lvl5pPr>
      <a:lvl6pPr marL="1626489" algn="l" defTabSz="650596" rtl="0" eaLnBrk="1" latinLnBrk="0" hangingPunct="1">
        <a:defRPr sz="1281" kern="1200">
          <a:solidFill>
            <a:schemeClr val="tx1"/>
          </a:solidFill>
          <a:latin typeface="+mn-lt"/>
          <a:ea typeface="+mn-ea"/>
          <a:cs typeface="+mn-cs"/>
        </a:defRPr>
      </a:lvl6pPr>
      <a:lvl7pPr marL="1951787" algn="l" defTabSz="650596" rtl="0" eaLnBrk="1" latinLnBrk="0" hangingPunct="1">
        <a:defRPr sz="1281" kern="1200">
          <a:solidFill>
            <a:schemeClr val="tx1"/>
          </a:solidFill>
          <a:latin typeface="+mn-lt"/>
          <a:ea typeface="+mn-ea"/>
          <a:cs typeface="+mn-cs"/>
        </a:defRPr>
      </a:lvl7pPr>
      <a:lvl8pPr marL="2277085" algn="l" defTabSz="650596" rtl="0" eaLnBrk="1" latinLnBrk="0" hangingPunct="1">
        <a:defRPr sz="1281" kern="1200">
          <a:solidFill>
            <a:schemeClr val="tx1"/>
          </a:solidFill>
          <a:latin typeface="+mn-lt"/>
          <a:ea typeface="+mn-ea"/>
          <a:cs typeface="+mn-cs"/>
        </a:defRPr>
      </a:lvl8pPr>
      <a:lvl9pPr marL="2602382" algn="l" defTabSz="650596" rtl="0" eaLnBrk="1" latinLnBrk="0" hangingPunct="1">
        <a:defRPr sz="12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sv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Rectangle 1289">
            <a:extLst>
              <a:ext uri="{FF2B5EF4-FFF2-40B4-BE49-F238E27FC236}">
                <a16:creationId xmlns:a16="http://schemas.microsoft.com/office/drawing/2014/main" id="{EA91B6D2-B48B-98E2-9A18-54AC1EA09187}"/>
              </a:ext>
            </a:extLst>
          </p:cNvPr>
          <p:cNvSpPr/>
          <p:nvPr/>
        </p:nvSpPr>
        <p:spPr>
          <a:xfrm>
            <a:off x="2314" y="4625488"/>
            <a:ext cx="6502554" cy="25447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1" name="Rectangle 1290">
            <a:extLst>
              <a:ext uri="{FF2B5EF4-FFF2-40B4-BE49-F238E27FC236}">
                <a16:creationId xmlns:a16="http://schemas.microsoft.com/office/drawing/2014/main" id="{C422193A-EBDE-FF2E-0013-73A953B6C6C8}"/>
              </a:ext>
            </a:extLst>
          </p:cNvPr>
          <p:cNvSpPr/>
          <p:nvPr/>
        </p:nvSpPr>
        <p:spPr>
          <a:xfrm>
            <a:off x="0" y="860042"/>
            <a:ext cx="3138729" cy="1807892"/>
          </a:xfrm>
          <a:prstGeom prst="rect">
            <a:avLst/>
          </a:prstGeom>
          <a:solidFill>
            <a:srgbClr val="F1F8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2" name="Rectangle 1291">
            <a:extLst>
              <a:ext uri="{FF2B5EF4-FFF2-40B4-BE49-F238E27FC236}">
                <a16:creationId xmlns:a16="http://schemas.microsoft.com/office/drawing/2014/main" id="{B7210D8B-D168-411F-931E-3439CDEB285D}"/>
              </a:ext>
            </a:extLst>
          </p:cNvPr>
          <p:cNvSpPr/>
          <p:nvPr/>
        </p:nvSpPr>
        <p:spPr>
          <a:xfrm>
            <a:off x="0" y="2624030"/>
            <a:ext cx="3138729" cy="3109312"/>
          </a:xfrm>
          <a:prstGeom prst="rect">
            <a:avLst/>
          </a:prstGeom>
          <a:solidFill>
            <a:srgbClr val="5583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3" name="Rectangle 1292">
            <a:extLst>
              <a:ext uri="{FF2B5EF4-FFF2-40B4-BE49-F238E27FC236}">
                <a16:creationId xmlns:a16="http://schemas.microsoft.com/office/drawing/2014/main" id="{E2258876-2138-B189-1EED-1E040C3552D8}"/>
              </a:ext>
            </a:extLst>
          </p:cNvPr>
          <p:cNvSpPr/>
          <p:nvPr/>
        </p:nvSpPr>
        <p:spPr>
          <a:xfrm>
            <a:off x="3138729" y="794588"/>
            <a:ext cx="3368612" cy="38309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4" name="TextBox 1293">
            <a:extLst>
              <a:ext uri="{FF2B5EF4-FFF2-40B4-BE49-F238E27FC236}">
                <a16:creationId xmlns:a16="http://schemas.microsoft.com/office/drawing/2014/main" id="{FBFEC34A-37F2-F814-A1CC-4C7CC3C6A1EB}"/>
              </a:ext>
            </a:extLst>
          </p:cNvPr>
          <p:cNvSpPr txBox="1"/>
          <p:nvPr/>
        </p:nvSpPr>
        <p:spPr>
          <a:xfrm>
            <a:off x="3490060" y="4065438"/>
            <a:ext cx="1547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.sigmf-data</a:t>
            </a:r>
          </a:p>
        </p:txBody>
      </p:sp>
      <p:sp>
        <p:nvSpPr>
          <p:cNvPr id="1295" name="TextBox 1294">
            <a:extLst>
              <a:ext uri="{FF2B5EF4-FFF2-40B4-BE49-F238E27FC236}">
                <a16:creationId xmlns:a16="http://schemas.microsoft.com/office/drawing/2014/main" id="{4683D21E-5704-5D02-A740-5FD9B75598CF}"/>
              </a:ext>
            </a:extLst>
          </p:cNvPr>
          <p:cNvSpPr txBox="1"/>
          <p:nvPr/>
        </p:nvSpPr>
        <p:spPr>
          <a:xfrm>
            <a:off x="4900758" y="4065438"/>
            <a:ext cx="1547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.sigmf-meta</a:t>
            </a:r>
          </a:p>
        </p:txBody>
      </p:sp>
      <p:grpSp>
        <p:nvGrpSpPr>
          <p:cNvPr id="1296" name="Group 1295">
            <a:extLst>
              <a:ext uri="{FF2B5EF4-FFF2-40B4-BE49-F238E27FC236}">
                <a16:creationId xmlns:a16="http://schemas.microsoft.com/office/drawing/2014/main" id="{B741A9A4-5A26-B3DF-2592-A8EB6B62FC47}"/>
              </a:ext>
            </a:extLst>
          </p:cNvPr>
          <p:cNvGrpSpPr/>
          <p:nvPr/>
        </p:nvGrpSpPr>
        <p:grpSpPr>
          <a:xfrm>
            <a:off x="4963320" y="3167354"/>
            <a:ext cx="1117131" cy="1030986"/>
            <a:chOff x="3753251" y="3926025"/>
            <a:chExt cx="1117131" cy="1030986"/>
          </a:xfrm>
        </p:grpSpPr>
        <p:pic>
          <p:nvPicPr>
            <p:cNvPr id="1297" name="Graphic 1296" descr="Paper with solid fill">
              <a:extLst>
                <a:ext uri="{FF2B5EF4-FFF2-40B4-BE49-F238E27FC236}">
                  <a16:creationId xmlns:a16="http://schemas.microsoft.com/office/drawing/2014/main" id="{FEE612D7-E136-68A8-B1CD-3C15A00EF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53251" y="3926025"/>
              <a:ext cx="1117131" cy="1030986"/>
            </a:xfrm>
            <a:prstGeom prst="rect">
              <a:avLst/>
            </a:prstGeom>
          </p:spPr>
        </p:pic>
        <p:sp>
          <p:nvSpPr>
            <p:cNvPr id="1298" name="TextBox 1297">
              <a:extLst>
                <a:ext uri="{FF2B5EF4-FFF2-40B4-BE49-F238E27FC236}">
                  <a16:creationId xmlns:a16="http://schemas.microsoft.com/office/drawing/2014/main" id="{2D19B674-95F9-814F-F640-F577FF1F35CA}"/>
                </a:ext>
              </a:extLst>
            </p:cNvPr>
            <p:cNvSpPr txBox="1"/>
            <p:nvPr/>
          </p:nvSpPr>
          <p:spPr>
            <a:xfrm>
              <a:off x="3942749" y="4325722"/>
              <a:ext cx="7832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JSON</a:t>
              </a:r>
            </a:p>
          </p:txBody>
        </p:sp>
      </p:grpSp>
      <p:grpSp>
        <p:nvGrpSpPr>
          <p:cNvPr id="1299" name="Group 1298">
            <a:extLst>
              <a:ext uri="{FF2B5EF4-FFF2-40B4-BE49-F238E27FC236}">
                <a16:creationId xmlns:a16="http://schemas.microsoft.com/office/drawing/2014/main" id="{845D9834-52F9-FF97-2ACE-790250F85F2B}"/>
              </a:ext>
            </a:extLst>
          </p:cNvPr>
          <p:cNvGrpSpPr/>
          <p:nvPr/>
        </p:nvGrpSpPr>
        <p:grpSpPr>
          <a:xfrm>
            <a:off x="3557435" y="3167354"/>
            <a:ext cx="1117131" cy="1030986"/>
            <a:chOff x="2167491" y="3600962"/>
            <a:chExt cx="1117131" cy="1030986"/>
          </a:xfrm>
        </p:grpSpPr>
        <p:sp>
          <p:nvSpPr>
            <p:cNvPr id="1300" name="TextBox 1299">
              <a:extLst>
                <a:ext uri="{FF2B5EF4-FFF2-40B4-BE49-F238E27FC236}">
                  <a16:creationId xmlns:a16="http://schemas.microsoft.com/office/drawing/2014/main" id="{83AB1090-9F72-F041-10C5-4654B50E0065}"/>
                </a:ext>
              </a:extLst>
            </p:cNvPr>
            <p:cNvSpPr txBox="1"/>
            <p:nvPr/>
          </p:nvSpPr>
          <p:spPr>
            <a:xfrm>
              <a:off x="2395488" y="3926025"/>
              <a:ext cx="7832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IQIQ</a:t>
              </a:r>
            </a:p>
          </p:txBody>
        </p:sp>
        <p:sp>
          <p:nvSpPr>
            <p:cNvPr id="1301" name="TextBox 1300">
              <a:extLst>
                <a:ext uri="{FF2B5EF4-FFF2-40B4-BE49-F238E27FC236}">
                  <a16:creationId xmlns:a16="http://schemas.microsoft.com/office/drawing/2014/main" id="{E4205847-ECDC-221B-1DC7-7A059BF4E27A}"/>
                </a:ext>
              </a:extLst>
            </p:cNvPr>
            <p:cNvSpPr txBox="1"/>
            <p:nvPr/>
          </p:nvSpPr>
          <p:spPr>
            <a:xfrm>
              <a:off x="2395488" y="4116455"/>
              <a:ext cx="7832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IQIQ</a:t>
              </a:r>
            </a:p>
          </p:txBody>
        </p:sp>
        <p:pic>
          <p:nvPicPr>
            <p:cNvPr id="1302" name="Graphic 1301" descr="Paper with solid fill">
              <a:extLst>
                <a:ext uri="{FF2B5EF4-FFF2-40B4-BE49-F238E27FC236}">
                  <a16:creationId xmlns:a16="http://schemas.microsoft.com/office/drawing/2014/main" id="{40A9BEFA-D62D-47A1-E3AC-94EC44024F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67491" y="3600962"/>
              <a:ext cx="1117131" cy="1030986"/>
            </a:xfrm>
            <a:prstGeom prst="rect">
              <a:avLst/>
            </a:prstGeom>
          </p:spPr>
        </p:pic>
      </p:grpSp>
      <p:sp>
        <p:nvSpPr>
          <p:cNvPr id="1303" name="TextBox 1302">
            <a:extLst>
              <a:ext uri="{FF2B5EF4-FFF2-40B4-BE49-F238E27FC236}">
                <a16:creationId xmlns:a16="http://schemas.microsoft.com/office/drawing/2014/main" id="{5B91102B-5E86-98E7-F73F-984EB923166D}"/>
              </a:ext>
            </a:extLst>
          </p:cNvPr>
          <p:cNvSpPr txBox="1"/>
          <p:nvPr/>
        </p:nvSpPr>
        <p:spPr>
          <a:xfrm>
            <a:off x="4538603" y="3379795"/>
            <a:ext cx="64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304" name="TextBox 1303">
            <a:extLst>
              <a:ext uri="{FF2B5EF4-FFF2-40B4-BE49-F238E27FC236}">
                <a16:creationId xmlns:a16="http://schemas.microsoft.com/office/drawing/2014/main" id="{5BE0DAE0-A855-789F-4F85-C8677F402D50}"/>
              </a:ext>
            </a:extLst>
          </p:cNvPr>
          <p:cNvSpPr txBox="1"/>
          <p:nvPr/>
        </p:nvSpPr>
        <p:spPr>
          <a:xfrm>
            <a:off x="3138729" y="2733809"/>
            <a:ext cx="353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 RF Recording Consists of</a:t>
            </a:r>
          </a:p>
        </p:txBody>
      </p:sp>
      <p:pic>
        <p:nvPicPr>
          <p:cNvPr id="1305" name="Picture 2">
            <a:extLst>
              <a:ext uri="{FF2B5EF4-FFF2-40B4-BE49-F238E27FC236}">
                <a16:creationId xmlns:a16="http://schemas.microsoft.com/office/drawing/2014/main" id="{9740E7AD-7875-56BB-7FF7-1CACDB8F9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545" y="1040810"/>
            <a:ext cx="1547419" cy="166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6" name="Rectangle 1305">
            <a:extLst>
              <a:ext uri="{FF2B5EF4-FFF2-40B4-BE49-F238E27FC236}">
                <a16:creationId xmlns:a16="http://schemas.microsoft.com/office/drawing/2014/main" id="{F29781D3-E255-26E9-0BF8-B7455BC028D9}"/>
              </a:ext>
            </a:extLst>
          </p:cNvPr>
          <p:cNvSpPr/>
          <p:nvPr/>
        </p:nvSpPr>
        <p:spPr>
          <a:xfrm>
            <a:off x="0" y="0"/>
            <a:ext cx="6507341" cy="886924"/>
          </a:xfrm>
          <a:prstGeom prst="rect">
            <a:avLst/>
          </a:prstGeom>
          <a:solidFill>
            <a:srgbClr val="324D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7" name="TextBox 1306">
            <a:extLst>
              <a:ext uri="{FF2B5EF4-FFF2-40B4-BE49-F238E27FC236}">
                <a16:creationId xmlns:a16="http://schemas.microsoft.com/office/drawing/2014/main" id="{690D2770-E0F8-496C-88E3-24F5DE6E4EAD}"/>
              </a:ext>
            </a:extLst>
          </p:cNvPr>
          <p:cNvSpPr txBox="1"/>
          <p:nvPr/>
        </p:nvSpPr>
        <p:spPr>
          <a:xfrm>
            <a:off x="1216346" y="127296"/>
            <a:ext cx="4074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SigMF?</a:t>
            </a:r>
          </a:p>
        </p:txBody>
      </p:sp>
      <p:sp>
        <p:nvSpPr>
          <p:cNvPr id="1308" name="TextBox 1307">
            <a:extLst>
              <a:ext uri="{FF2B5EF4-FFF2-40B4-BE49-F238E27FC236}">
                <a16:creationId xmlns:a16="http://schemas.microsoft.com/office/drawing/2014/main" id="{02ECF0E9-E5C5-2DB2-5034-A9378DE79F64}"/>
              </a:ext>
            </a:extLst>
          </p:cNvPr>
          <p:cNvSpPr txBox="1"/>
          <p:nvPr/>
        </p:nvSpPr>
        <p:spPr>
          <a:xfrm>
            <a:off x="-3260" y="1598607"/>
            <a:ext cx="31955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7432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Describe RF recordings</a:t>
            </a:r>
          </a:p>
          <a:p>
            <a:pPr marL="457200" indent="-27432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Software interoperability</a:t>
            </a:r>
          </a:p>
          <a:p>
            <a:pPr marL="457200" indent="-27432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Prevent bitrot of datasets</a:t>
            </a:r>
          </a:p>
        </p:txBody>
      </p:sp>
      <p:sp>
        <p:nvSpPr>
          <p:cNvPr id="1309" name="TextBox 1308">
            <a:extLst>
              <a:ext uri="{FF2B5EF4-FFF2-40B4-BE49-F238E27FC236}">
                <a16:creationId xmlns:a16="http://schemas.microsoft.com/office/drawing/2014/main" id="{2C2EDD15-1716-995D-FC56-6EFB3EBAF15C}"/>
              </a:ext>
            </a:extLst>
          </p:cNvPr>
          <p:cNvSpPr txBox="1"/>
          <p:nvPr/>
        </p:nvSpPr>
        <p:spPr>
          <a:xfrm>
            <a:off x="519497" y="1024014"/>
            <a:ext cx="2099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Benefits</a:t>
            </a:r>
          </a:p>
        </p:txBody>
      </p:sp>
      <p:sp>
        <p:nvSpPr>
          <p:cNvPr id="1310" name="Arrow: Right 1309">
            <a:extLst>
              <a:ext uri="{FF2B5EF4-FFF2-40B4-BE49-F238E27FC236}">
                <a16:creationId xmlns:a16="http://schemas.microsoft.com/office/drawing/2014/main" id="{074D535D-C756-1C5B-4AF3-CDEC238D3A7C}"/>
              </a:ext>
            </a:extLst>
          </p:cNvPr>
          <p:cNvSpPr/>
          <p:nvPr/>
        </p:nvSpPr>
        <p:spPr>
          <a:xfrm>
            <a:off x="3088802" y="1534185"/>
            <a:ext cx="385011" cy="413886"/>
          </a:xfrm>
          <a:prstGeom prst="rightArrow">
            <a:avLst/>
          </a:prstGeom>
          <a:solidFill>
            <a:srgbClr val="F1F8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1" name="Arrow: Right 1310">
            <a:extLst>
              <a:ext uri="{FF2B5EF4-FFF2-40B4-BE49-F238E27FC236}">
                <a16:creationId xmlns:a16="http://schemas.microsoft.com/office/drawing/2014/main" id="{EA582C90-E680-6959-55DE-57B19A1A075C}"/>
              </a:ext>
            </a:extLst>
          </p:cNvPr>
          <p:cNvSpPr/>
          <p:nvPr/>
        </p:nvSpPr>
        <p:spPr>
          <a:xfrm rot="10800000">
            <a:off x="2753718" y="3484797"/>
            <a:ext cx="385011" cy="413886"/>
          </a:xfrm>
          <a:prstGeom prst="rightArrow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12" name="Graphic 1311">
            <a:extLst>
              <a:ext uri="{FF2B5EF4-FFF2-40B4-BE49-F238E27FC236}">
                <a16:creationId xmlns:a16="http://schemas.microsoft.com/office/drawing/2014/main" id="{B0C4E4B0-9A58-7377-9256-4A55607942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15" y="243007"/>
            <a:ext cx="1425146" cy="413508"/>
          </a:xfrm>
          <a:prstGeom prst="rect">
            <a:avLst/>
          </a:prstGeom>
          <a:effectLst/>
        </p:spPr>
      </p:pic>
      <p:pic>
        <p:nvPicPr>
          <p:cNvPr id="1313" name="Graphic 1312">
            <a:extLst>
              <a:ext uri="{FF2B5EF4-FFF2-40B4-BE49-F238E27FC236}">
                <a16:creationId xmlns:a16="http://schemas.microsoft.com/office/drawing/2014/main" id="{668112D7-342F-9BAA-63AA-8825DE6989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37320" y="243007"/>
            <a:ext cx="1491714" cy="413508"/>
          </a:xfrm>
          <a:prstGeom prst="rect">
            <a:avLst/>
          </a:prstGeom>
          <a:effectLst/>
        </p:spPr>
      </p:pic>
      <p:sp>
        <p:nvSpPr>
          <p:cNvPr id="1314" name="TextBox 1313">
            <a:extLst>
              <a:ext uri="{FF2B5EF4-FFF2-40B4-BE49-F238E27FC236}">
                <a16:creationId xmlns:a16="http://schemas.microsoft.com/office/drawing/2014/main" id="{5632DB9F-7CD5-225B-60FA-82B87DE8BF3E}"/>
              </a:ext>
            </a:extLst>
          </p:cNvPr>
          <p:cNvSpPr txBox="1"/>
          <p:nvPr/>
        </p:nvSpPr>
        <p:spPr>
          <a:xfrm>
            <a:off x="3342867" y="3148617"/>
            <a:ext cx="504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1x</a:t>
            </a:r>
            <a:endParaRPr lang="en-US" dirty="0"/>
          </a:p>
        </p:txBody>
      </p:sp>
      <p:sp>
        <p:nvSpPr>
          <p:cNvPr id="1315" name="TextBox 1314">
            <a:extLst>
              <a:ext uri="{FF2B5EF4-FFF2-40B4-BE49-F238E27FC236}">
                <a16:creationId xmlns:a16="http://schemas.microsoft.com/office/drawing/2014/main" id="{C10AF1A0-7575-263F-AAE3-BCB8916BAE15}"/>
              </a:ext>
            </a:extLst>
          </p:cNvPr>
          <p:cNvSpPr txBox="1"/>
          <p:nvPr/>
        </p:nvSpPr>
        <p:spPr>
          <a:xfrm>
            <a:off x="4767661" y="3148617"/>
            <a:ext cx="504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1x</a:t>
            </a:r>
            <a:endParaRPr lang="en-US" dirty="0"/>
          </a:p>
        </p:txBody>
      </p:sp>
      <p:grpSp>
        <p:nvGrpSpPr>
          <p:cNvPr id="1316" name="Group 1315">
            <a:extLst>
              <a:ext uri="{FF2B5EF4-FFF2-40B4-BE49-F238E27FC236}">
                <a16:creationId xmlns:a16="http://schemas.microsoft.com/office/drawing/2014/main" id="{442D054F-641F-CD75-0CC6-4D85F6C6901C}"/>
              </a:ext>
            </a:extLst>
          </p:cNvPr>
          <p:cNvGrpSpPr/>
          <p:nvPr/>
        </p:nvGrpSpPr>
        <p:grpSpPr>
          <a:xfrm>
            <a:off x="55291" y="2728654"/>
            <a:ext cx="1152882" cy="946172"/>
            <a:chOff x="2303216" y="3673916"/>
            <a:chExt cx="1547260" cy="1269839"/>
          </a:xfrm>
        </p:grpSpPr>
        <p:sp>
          <p:nvSpPr>
            <p:cNvPr id="1317" name="TextBox 1316">
              <a:extLst>
                <a:ext uri="{FF2B5EF4-FFF2-40B4-BE49-F238E27FC236}">
                  <a16:creationId xmlns:a16="http://schemas.microsoft.com/office/drawing/2014/main" id="{A8AE48FD-BC05-A04A-BE29-25D8AB3C9339}"/>
                </a:ext>
              </a:extLst>
            </p:cNvPr>
            <p:cNvSpPr txBox="1"/>
            <p:nvPr/>
          </p:nvSpPr>
          <p:spPr>
            <a:xfrm>
              <a:off x="2303216" y="4572000"/>
              <a:ext cx="1547260" cy="37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.sigmf-data</a:t>
              </a:r>
            </a:p>
          </p:txBody>
        </p:sp>
        <p:grpSp>
          <p:nvGrpSpPr>
            <p:cNvPr id="1318" name="Group 1317">
              <a:extLst>
                <a:ext uri="{FF2B5EF4-FFF2-40B4-BE49-F238E27FC236}">
                  <a16:creationId xmlns:a16="http://schemas.microsoft.com/office/drawing/2014/main" id="{94241A7F-C1B7-F701-9467-6F2ADF7CFA5F}"/>
                </a:ext>
              </a:extLst>
            </p:cNvPr>
            <p:cNvGrpSpPr/>
            <p:nvPr/>
          </p:nvGrpSpPr>
          <p:grpSpPr>
            <a:xfrm>
              <a:off x="2370591" y="3673916"/>
              <a:ext cx="1117131" cy="1030986"/>
              <a:chOff x="2167491" y="3600962"/>
              <a:chExt cx="1117131" cy="1030986"/>
            </a:xfrm>
          </p:grpSpPr>
          <p:sp>
            <p:nvSpPr>
              <p:cNvPr id="1319" name="TextBox 1318">
                <a:extLst>
                  <a:ext uri="{FF2B5EF4-FFF2-40B4-BE49-F238E27FC236}">
                    <a16:creationId xmlns:a16="http://schemas.microsoft.com/office/drawing/2014/main" id="{FF50840C-CDE7-B37E-DD2C-7D528261E0A9}"/>
                  </a:ext>
                </a:extLst>
              </p:cNvPr>
              <p:cNvSpPr txBox="1"/>
              <p:nvPr/>
            </p:nvSpPr>
            <p:spPr>
              <a:xfrm>
                <a:off x="2395488" y="3926025"/>
                <a:ext cx="783255" cy="371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IQIQ</a:t>
                </a:r>
              </a:p>
            </p:txBody>
          </p:sp>
          <p:sp>
            <p:nvSpPr>
              <p:cNvPr id="1320" name="TextBox 1319">
                <a:extLst>
                  <a:ext uri="{FF2B5EF4-FFF2-40B4-BE49-F238E27FC236}">
                    <a16:creationId xmlns:a16="http://schemas.microsoft.com/office/drawing/2014/main" id="{EFDE0791-C6EB-EF29-24D3-19396A5A159D}"/>
                  </a:ext>
                </a:extLst>
              </p:cNvPr>
              <p:cNvSpPr txBox="1"/>
              <p:nvPr/>
            </p:nvSpPr>
            <p:spPr>
              <a:xfrm>
                <a:off x="2395488" y="4116455"/>
                <a:ext cx="783255" cy="371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IQIQ</a:t>
                </a:r>
              </a:p>
            </p:txBody>
          </p:sp>
          <p:pic>
            <p:nvPicPr>
              <p:cNvPr id="1321" name="Graphic 1320" descr="Paper with solid fill">
                <a:extLst>
                  <a:ext uri="{FF2B5EF4-FFF2-40B4-BE49-F238E27FC236}">
                    <a16:creationId xmlns:a16="http://schemas.microsoft.com/office/drawing/2014/main" id="{E8854460-3789-5B4F-447C-D765A80685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167491" y="3600962"/>
                <a:ext cx="1117131" cy="1030986"/>
              </a:xfrm>
              <a:prstGeom prst="rect">
                <a:avLst/>
              </a:prstGeom>
            </p:spPr>
          </p:pic>
        </p:grpSp>
      </p:grpSp>
      <p:sp>
        <p:nvSpPr>
          <p:cNvPr id="1322" name="TextBox 1321">
            <a:extLst>
              <a:ext uri="{FF2B5EF4-FFF2-40B4-BE49-F238E27FC236}">
                <a16:creationId xmlns:a16="http://schemas.microsoft.com/office/drawing/2014/main" id="{67C153C8-7940-CCCD-FE98-000A5C88A97A}"/>
              </a:ext>
            </a:extLst>
          </p:cNvPr>
          <p:cNvSpPr txBox="1"/>
          <p:nvPr/>
        </p:nvSpPr>
        <p:spPr>
          <a:xfrm>
            <a:off x="863256" y="2857170"/>
            <a:ext cx="2875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 IQ File</a:t>
            </a:r>
          </a:p>
        </p:txBody>
      </p:sp>
      <p:sp>
        <p:nvSpPr>
          <p:cNvPr id="1323" name="TextBox 1322">
            <a:extLst>
              <a:ext uri="{FF2B5EF4-FFF2-40B4-BE49-F238E27FC236}">
                <a16:creationId xmlns:a16="http://schemas.microsoft.com/office/drawing/2014/main" id="{60F90F1D-90E1-D958-8B5E-14468C8E4EB2}"/>
              </a:ext>
            </a:extLst>
          </p:cNvPr>
          <p:cNvSpPr txBox="1"/>
          <p:nvPr/>
        </p:nvSpPr>
        <p:spPr>
          <a:xfrm>
            <a:off x="-228749" y="3756240"/>
            <a:ext cx="337335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Content: </a:t>
            </a:r>
          </a:p>
          <a:p>
            <a:pPr marL="182880"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Q I Q I Q I Q I Q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324" name="Rectangle 1323">
            <a:extLst>
              <a:ext uri="{FF2B5EF4-FFF2-40B4-BE49-F238E27FC236}">
                <a16:creationId xmlns:a16="http://schemas.microsoft.com/office/drawing/2014/main" id="{96212F94-9675-6E47-5806-835B7FF3BF66}"/>
              </a:ext>
            </a:extLst>
          </p:cNvPr>
          <p:cNvSpPr/>
          <p:nvPr/>
        </p:nvSpPr>
        <p:spPr>
          <a:xfrm>
            <a:off x="838918" y="4109889"/>
            <a:ext cx="318924" cy="319503"/>
          </a:xfrm>
          <a:prstGeom prst="rect">
            <a:avLst/>
          </a:prstGeom>
          <a:noFill/>
          <a:ln w="19050">
            <a:solidFill>
              <a:srgbClr val="BDD7EE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5" name="Arrow: Right 1324">
            <a:extLst>
              <a:ext uri="{FF2B5EF4-FFF2-40B4-BE49-F238E27FC236}">
                <a16:creationId xmlns:a16="http://schemas.microsoft.com/office/drawing/2014/main" id="{7EE40DD7-DFE3-5EE2-6A49-DE1D790F0E02}"/>
              </a:ext>
            </a:extLst>
          </p:cNvPr>
          <p:cNvSpPr/>
          <p:nvPr/>
        </p:nvSpPr>
        <p:spPr>
          <a:xfrm rot="5400000">
            <a:off x="924149" y="4460324"/>
            <a:ext cx="157986" cy="111576"/>
          </a:xfrm>
          <a:prstGeom prst="rightArrow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26" name="Group 1325">
            <a:extLst>
              <a:ext uri="{FF2B5EF4-FFF2-40B4-BE49-F238E27FC236}">
                <a16:creationId xmlns:a16="http://schemas.microsoft.com/office/drawing/2014/main" id="{1CF8D71B-E1D2-9FC0-A053-8F2EBBFC34AF}"/>
              </a:ext>
            </a:extLst>
          </p:cNvPr>
          <p:cNvGrpSpPr/>
          <p:nvPr/>
        </p:nvGrpSpPr>
        <p:grpSpPr>
          <a:xfrm>
            <a:off x="275376" y="4491855"/>
            <a:ext cx="1456946" cy="1154675"/>
            <a:chOff x="1538447" y="4747337"/>
            <a:chExt cx="1456946" cy="1154675"/>
          </a:xfrm>
        </p:grpSpPr>
        <p:sp>
          <p:nvSpPr>
            <p:cNvPr id="1327" name="TextBox 1326">
              <a:extLst>
                <a:ext uri="{FF2B5EF4-FFF2-40B4-BE49-F238E27FC236}">
                  <a16:creationId xmlns:a16="http://schemas.microsoft.com/office/drawing/2014/main" id="{31DD0EC5-1D55-F4BC-9AF6-7B682BD27DD5}"/>
                </a:ext>
              </a:extLst>
            </p:cNvPr>
            <p:cNvSpPr txBox="1"/>
            <p:nvPr/>
          </p:nvSpPr>
          <p:spPr>
            <a:xfrm>
              <a:off x="1538447" y="4747337"/>
              <a:ext cx="1456946" cy="11546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600" dirty="0">
                  <a:solidFill>
                    <a:srgbClr val="BDD7E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int8</a:t>
              </a:r>
            </a:p>
            <a:p>
              <a:pPr algn="ctr">
                <a:lnSpc>
                  <a:spcPct val="150000"/>
                </a:lnSpc>
              </a:pPr>
              <a:r>
                <a:rPr lang="en-US" sz="1600" dirty="0">
                  <a:solidFill>
                    <a:srgbClr val="BDD7E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int16</a:t>
              </a:r>
              <a:endParaRPr lang="en-US" sz="1100" dirty="0">
                <a:solidFill>
                  <a:srgbClr val="BDD7E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600" dirty="0">
                  <a:solidFill>
                    <a:srgbClr val="BDD7E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float32</a:t>
              </a:r>
            </a:p>
          </p:txBody>
        </p:sp>
        <p:sp>
          <p:nvSpPr>
            <p:cNvPr id="1328" name="TextBox 1327">
              <a:extLst>
                <a:ext uri="{FF2B5EF4-FFF2-40B4-BE49-F238E27FC236}">
                  <a16:creationId xmlns:a16="http://schemas.microsoft.com/office/drawing/2014/main" id="{71F43E9C-FD47-B377-74C3-4998413459E9}"/>
                </a:ext>
              </a:extLst>
            </p:cNvPr>
            <p:cNvSpPr txBox="1"/>
            <p:nvPr/>
          </p:nvSpPr>
          <p:spPr>
            <a:xfrm>
              <a:off x="1925992" y="5046926"/>
              <a:ext cx="577071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82880"/>
              <a:r>
                <a:rPr lang="en-US" sz="1050" dirty="0">
                  <a:solidFill>
                    <a:srgbClr val="BDD7E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endParaRPr lang="en-US" sz="1400" dirty="0">
                <a:solidFill>
                  <a:srgbClr val="BDD7E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9" name="TextBox 1328">
              <a:extLst>
                <a:ext uri="{FF2B5EF4-FFF2-40B4-BE49-F238E27FC236}">
                  <a16:creationId xmlns:a16="http://schemas.microsoft.com/office/drawing/2014/main" id="{01F53D14-5D14-85D4-599D-30EDC4F9D5DD}"/>
                </a:ext>
              </a:extLst>
            </p:cNvPr>
            <p:cNvSpPr txBox="1"/>
            <p:nvPr/>
          </p:nvSpPr>
          <p:spPr>
            <a:xfrm>
              <a:off x="1921229" y="5409104"/>
              <a:ext cx="577071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82880"/>
              <a:r>
                <a:rPr lang="en-US" sz="1050" dirty="0">
                  <a:solidFill>
                    <a:srgbClr val="BDD7E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endParaRPr lang="en-US" sz="1400" dirty="0">
                <a:solidFill>
                  <a:srgbClr val="BDD7E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30" name="Arrow: Right 1329">
            <a:extLst>
              <a:ext uri="{FF2B5EF4-FFF2-40B4-BE49-F238E27FC236}">
                <a16:creationId xmlns:a16="http://schemas.microsoft.com/office/drawing/2014/main" id="{D7889EA7-34C7-7A69-57B9-DF5E382C39F0}"/>
              </a:ext>
            </a:extLst>
          </p:cNvPr>
          <p:cNvSpPr/>
          <p:nvPr/>
        </p:nvSpPr>
        <p:spPr>
          <a:xfrm>
            <a:off x="3105049" y="4977531"/>
            <a:ext cx="385011" cy="413886"/>
          </a:xfrm>
          <a:prstGeom prst="rightArrow">
            <a:avLst/>
          </a:prstGeom>
          <a:solidFill>
            <a:srgbClr val="5583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31" name="Group 1330">
            <a:extLst>
              <a:ext uri="{FF2B5EF4-FFF2-40B4-BE49-F238E27FC236}">
                <a16:creationId xmlns:a16="http://schemas.microsoft.com/office/drawing/2014/main" id="{2B5D930B-D74C-73A1-75D0-B2CE70F79295}"/>
              </a:ext>
            </a:extLst>
          </p:cNvPr>
          <p:cNvGrpSpPr/>
          <p:nvPr/>
        </p:nvGrpSpPr>
        <p:grpSpPr>
          <a:xfrm>
            <a:off x="3384632" y="4718521"/>
            <a:ext cx="1152882" cy="944861"/>
            <a:chOff x="4796554" y="4924952"/>
            <a:chExt cx="1152882" cy="944861"/>
          </a:xfrm>
        </p:grpSpPr>
        <p:sp>
          <p:nvSpPr>
            <p:cNvPr id="1332" name="TextBox 1331">
              <a:extLst>
                <a:ext uri="{FF2B5EF4-FFF2-40B4-BE49-F238E27FC236}">
                  <a16:creationId xmlns:a16="http://schemas.microsoft.com/office/drawing/2014/main" id="{338CC4DB-E0D6-B7AF-A37A-CD25CF9D4987}"/>
                </a:ext>
              </a:extLst>
            </p:cNvPr>
            <p:cNvSpPr txBox="1"/>
            <p:nvPr/>
          </p:nvSpPr>
          <p:spPr>
            <a:xfrm>
              <a:off x="4796554" y="5592814"/>
              <a:ext cx="1152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.sigmf-meta</a:t>
              </a:r>
            </a:p>
          </p:txBody>
        </p:sp>
        <p:sp>
          <p:nvSpPr>
            <p:cNvPr id="1333" name="TextBox 1332">
              <a:extLst>
                <a:ext uri="{FF2B5EF4-FFF2-40B4-BE49-F238E27FC236}">
                  <a16:creationId xmlns:a16="http://schemas.microsoft.com/office/drawing/2014/main" id="{D59D0314-F35E-7F6B-F407-8E846D3DB2BF}"/>
                </a:ext>
              </a:extLst>
            </p:cNvPr>
            <p:cNvSpPr txBox="1"/>
            <p:nvPr/>
          </p:nvSpPr>
          <p:spPr>
            <a:xfrm>
              <a:off x="4962311" y="5198857"/>
              <a:ext cx="6256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JSON</a:t>
              </a:r>
            </a:p>
          </p:txBody>
        </p:sp>
        <p:pic>
          <p:nvPicPr>
            <p:cNvPr id="1334" name="Graphic 1333" descr="Paper with solid fill">
              <a:extLst>
                <a:ext uri="{FF2B5EF4-FFF2-40B4-BE49-F238E27FC236}">
                  <a16:creationId xmlns:a16="http://schemas.microsoft.com/office/drawing/2014/main" id="{48CCF199-C661-A2D4-19C0-0C8160418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844992" y="4924952"/>
              <a:ext cx="832388" cy="768200"/>
            </a:xfrm>
            <a:prstGeom prst="rect">
              <a:avLst/>
            </a:prstGeom>
          </p:spPr>
        </p:pic>
      </p:grpSp>
      <p:sp>
        <p:nvSpPr>
          <p:cNvPr id="1335" name="TextBox 1334">
            <a:extLst>
              <a:ext uri="{FF2B5EF4-FFF2-40B4-BE49-F238E27FC236}">
                <a16:creationId xmlns:a16="http://schemas.microsoft.com/office/drawing/2014/main" id="{F7D074B9-264C-746F-2D02-AA2B70727670}"/>
              </a:ext>
            </a:extLst>
          </p:cNvPr>
          <p:cNvSpPr txBox="1"/>
          <p:nvPr/>
        </p:nvSpPr>
        <p:spPr>
          <a:xfrm>
            <a:off x="4223707" y="4860839"/>
            <a:ext cx="2211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Metadata File</a:t>
            </a:r>
          </a:p>
        </p:txBody>
      </p:sp>
      <p:sp>
        <p:nvSpPr>
          <p:cNvPr id="1336" name="Rectangle 1335">
            <a:extLst>
              <a:ext uri="{FF2B5EF4-FFF2-40B4-BE49-F238E27FC236}">
                <a16:creationId xmlns:a16="http://schemas.microsoft.com/office/drawing/2014/main" id="{B03076E1-0EAD-A300-B22E-5CCCCEB9C778}"/>
              </a:ext>
            </a:extLst>
          </p:cNvPr>
          <p:cNvSpPr/>
          <p:nvPr/>
        </p:nvSpPr>
        <p:spPr>
          <a:xfrm>
            <a:off x="2527203" y="7168876"/>
            <a:ext cx="3978372" cy="879041"/>
          </a:xfrm>
          <a:prstGeom prst="rect">
            <a:avLst/>
          </a:prstGeom>
          <a:solidFill>
            <a:srgbClr val="1E4B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7" name="TextBox 1336">
            <a:extLst>
              <a:ext uri="{FF2B5EF4-FFF2-40B4-BE49-F238E27FC236}">
                <a16:creationId xmlns:a16="http://schemas.microsoft.com/office/drawing/2014/main" id="{9A3ECD80-5CFB-5729-B135-94EE2612C74D}"/>
              </a:ext>
            </a:extLst>
          </p:cNvPr>
          <p:cNvSpPr txBox="1"/>
          <p:nvPr/>
        </p:nvSpPr>
        <p:spPr>
          <a:xfrm>
            <a:off x="3240868" y="7172625"/>
            <a:ext cx="2875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Extensions</a:t>
            </a:r>
          </a:p>
        </p:txBody>
      </p:sp>
      <p:sp>
        <p:nvSpPr>
          <p:cNvPr id="1338" name="TextBox 1337">
            <a:extLst>
              <a:ext uri="{FF2B5EF4-FFF2-40B4-BE49-F238E27FC236}">
                <a16:creationId xmlns:a16="http://schemas.microsoft.com/office/drawing/2014/main" id="{05F63C75-1B11-BDC7-4677-EBEDD56A021D}"/>
              </a:ext>
            </a:extLst>
          </p:cNvPr>
          <p:cNvSpPr txBox="1"/>
          <p:nvPr/>
        </p:nvSpPr>
        <p:spPr>
          <a:xfrm>
            <a:off x="3032445" y="7609581"/>
            <a:ext cx="359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signal    spatial    antenna</a:t>
            </a:r>
          </a:p>
        </p:txBody>
      </p:sp>
      <p:sp>
        <p:nvSpPr>
          <p:cNvPr id="1339" name="Arrow: Right 1338">
            <a:extLst>
              <a:ext uri="{FF2B5EF4-FFF2-40B4-BE49-F238E27FC236}">
                <a16:creationId xmlns:a16="http://schemas.microsoft.com/office/drawing/2014/main" id="{E183CDD7-1DE6-2E5B-A9D7-F316EDC58AFF}"/>
              </a:ext>
            </a:extLst>
          </p:cNvPr>
          <p:cNvSpPr/>
          <p:nvPr/>
        </p:nvSpPr>
        <p:spPr>
          <a:xfrm rot="5400000">
            <a:off x="5895564" y="7129190"/>
            <a:ext cx="385011" cy="413886"/>
          </a:xfrm>
          <a:prstGeom prst="rightArrow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40" name="Graphic 1339">
            <a:extLst>
              <a:ext uri="{FF2B5EF4-FFF2-40B4-BE49-F238E27FC236}">
                <a16:creationId xmlns:a16="http://schemas.microsoft.com/office/drawing/2014/main" id="{0E3E270A-EF9C-3C0C-03C8-3896E0A7D923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15422" t="15060" b="13595"/>
          <a:stretch/>
        </p:blipFill>
        <p:spPr>
          <a:xfrm>
            <a:off x="1548760" y="4547770"/>
            <a:ext cx="1450044" cy="1025063"/>
          </a:xfrm>
          <a:prstGeom prst="rect">
            <a:avLst/>
          </a:prstGeom>
        </p:spPr>
      </p:pic>
      <p:pic>
        <p:nvPicPr>
          <p:cNvPr id="1341" name="Graphic 1340" descr="Puzzle pieces outline">
            <a:extLst>
              <a:ext uri="{FF2B5EF4-FFF2-40B4-BE49-F238E27FC236}">
                <a16:creationId xmlns:a16="http://schemas.microsoft.com/office/drawing/2014/main" id="{E7B82632-E637-6C40-E7B0-B5985A2F015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27204" y="7142599"/>
            <a:ext cx="914400" cy="914400"/>
          </a:xfrm>
          <a:prstGeom prst="rect">
            <a:avLst/>
          </a:prstGeom>
        </p:spPr>
      </p:pic>
      <p:grpSp>
        <p:nvGrpSpPr>
          <p:cNvPr id="1342" name="Group 1341">
            <a:extLst>
              <a:ext uri="{FF2B5EF4-FFF2-40B4-BE49-F238E27FC236}">
                <a16:creationId xmlns:a16="http://schemas.microsoft.com/office/drawing/2014/main" id="{1130543B-12EB-6A83-FD5C-EB56A860A078}"/>
              </a:ext>
            </a:extLst>
          </p:cNvPr>
          <p:cNvGrpSpPr/>
          <p:nvPr/>
        </p:nvGrpSpPr>
        <p:grpSpPr>
          <a:xfrm>
            <a:off x="119318" y="6088537"/>
            <a:ext cx="1308142" cy="876375"/>
            <a:chOff x="1586360" y="6231877"/>
            <a:chExt cx="2213922" cy="876375"/>
          </a:xfrm>
        </p:grpSpPr>
        <p:sp>
          <p:nvSpPr>
            <p:cNvPr id="1343" name="Rectangle: Rounded Corners 1342">
              <a:extLst>
                <a:ext uri="{FF2B5EF4-FFF2-40B4-BE49-F238E27FC236}">
                  <a16:creationId xmlns:a16="http://schemas.microsoft.com/office/drawing/2014/main" id="{43B7A07E-232A-436E-9060-F73A26DDC7A2}"/>
                </a:ext>
              </a:extLst>
            </p:cNvPr>
            <p:cNvSpPr/>
            <p:nvPr/>
          </p:nvSpPr>
          <p:spPr>
            <a:xfrm>
              <a:off x="1677599" y="6250422"/>
              <a:ext cx="2031445" cy="857830"/>
            </a:xfrm>
            <a:prstGeom prst="roundRect">
              <a:avLst/>
            </a:prstGeom>
            <a:solidFill>
              <a:srgbClr val="324D1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4" name="TextBox 1343">
              <a:extLst>
                <a:ext uri="{FF2B5EF4-FFF2-40B4-BE49-F238E27FC236}">
                  <a16:creationId xmlns:a16="http://schemas.microsoft.com/office/drawing/2014/main" id="{A0AD66A5-7A51-EC9F-3BDF-1839F2B93E1D}"/>
                </a:ext>
              </a:extLst>
            </p:cNvPr>
            <p:cNvSpPr txBox="1"/>
            <p:nvPr/>
          </p:nvSpPr>
          <p:spPr>
            <a:xfrm>
              <a:off x="1586360" y="6231877"/>
              <a:ext cx="221392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global</a:t>
              </a:r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45" name="TextBox 1344">
            <a:extLst>
              <a:ext uri="{FF2B5EF4-FFF2-40B4-BE49-F238E27FC236}">
                <a16:creationId xmlns:a16="http://schemas.microsoft.com/office/drawing/2014/main" id="{5B71999C-E55D-7B1A-FE68-D674986FD08A}"/>
              </a:ext>
            </a:extLst>
          </p:cNvPr>
          <p:cNvSpPr txBox="1"/>
          <p:nvPr/>
        </p:nvSpPr>
        <p:spPr>
          <a:xfrm>
            <a:off x="4414542" y="5384645"/>
            <a:ext cx="2158472" cy="1735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800"/>
              </a:lnSpc>
            </a:pPr>
            <a:r>
              <a:rPr lang="en-US" sz="800" dirty="0"/>
              <a:t>{</a:t>
            </a:r>
          </a:p>
          <a:p>
            <a:pPr>
              <a:lnSpc>
                <a:spcPts val="800"/>
              </a:lnSpc>
            </a:pPr>
            <a:r>
              <a:rPr lang="en-US" sz="800" dirty="0"/>
              <a:t>    "</a:t>
            </a:r>
            <a:r>
              <a:rPr lang="en-US" sz="800" b="1" dirty="0"/>
              <a:t>global</a:t>
            </a:r>
            <a:r>
              <a:rPr lang="en-US" sz="800" dirty="0"/>
              <a:t>": {</a:t>
            </a:r>
          </a:p>
          <a:p>
            <a:pPr>
              <a:lnSpc>
                <a:spcPts val="800"/>
              </a:lnSpc>
            </a:pPr>
            <a:r>
              <a:rPr lang="en-US" sz="800" dirty="0"/>
              <a:t>        "core:datatype": "cf32_le",</a:t>
            </a:r>
          </a:p>
          <a:p>
            <a:pPr>
              <a:lnSpc>
                <a:spcPts val="800"/>
              </a:lnSpc>
            </a:pPr>
            <a:r>
              <a:rPr lang="en-US" sz="800" dirty="0"/>
              <a:t>        "core:sample_rate": 1000000,</a:t>
            </a:r>
          </a:p>
          <a:p>
            <a:pPr>
              <a:lnSpc>
                <a:spcPts val="800"/>
              </a:lnSpc>
            </a:pPr>
            <a:r>
              <a:rPr lang="en-US" sz="800" dirty="0"/>
              <a:t>        "core:hw": "PlutoSDR with 915 MHz whip",</a:t>
            </a:r>
          </a:p>
          <a:p>
            <a:pPr>
              <a:lnSpc>
                <a:spcPts val="800"/>
              </a:lnSpc>
            </a:pPr>
            <a:r>
              <a:rPr lang="en-US" sz="800" dirty="0"/>
              <a:t>        "core:author": "Art Vandelay",</a:t>
            </a:r>
          </a:p>
          <a:p>
            <a:pPr>
              <a:lnSpc>
                <a:spcPts val="800"/>
              </a:lnSpc>
            </a:pPr>
            <a:r>
              <a:rPr lang="en-US" sz="800" dirty="0"/>
              <a:t>        "core:version": "1.0.0"</a:t>
            </a:r>
          </a:p>
          <a:p>
            <a:pPr>
              <a:lnSpc>
                <a:spcPts val="800"/>
              </a:lnSpc>
            </a:pPr>
            <a:r>
              <a:rPr lang="en-US" sz="800" dirty="0"/>
              <a:t>    },</a:t>
            </a:r>
          </a:p>
          <a:p>
            <a:pPr>
              <a:lnSpc>
                <a:spcPts val="800"/>
              </a:lnSpc>
            </a:pPr>
            <a:r>
              <a:rPr lang="en-US" sz="800" dirty="0"/>
              <a:t>    "</a:t>
            </a:r>
            <a:r>
              <a:rPr lang="en-US" sz="800" b="1" dirty="0"/>
              <a:t>captures</a:t>
            </a:r>
            <a:r>
              <a:rPr lang="en-US" sz="800" dirty="0"/>
              <a:t>": [</a:t>
            </a:r>
          </a:p>
          <a:p>
            <a:pPr>
              <a:lnSpc>
                <a:spcPts val="800"/>
              </a:lnSpc>
            </a:pPr>
            <a:r>
              <a:rPr lang="en-US" sz="800" dirty="0"/>
              <a:t>        {</a:t>
            </a:r>
          </a:p>
          <a:p>
            <a:pPr>
              <a:lnSpc>
                <a:spcPts val="800"/>
              </a:lnSpc>
            </a:pPr>
            <a:r>
              <a:rPr lang="en-US" sz="800" dirty="0"/>
              <a:t>            "core:sample_start": 0,</a:t>
            </a:r>
          </a:p>
          <a:p>
            <a:pPr>
              <a:lnSpc>
                <a:spcPts val="800"/>
              </a:lnSpc>
            </a:pPr>
            <a:r>
              <a:rPr lang="en-US" sz="800" dirty="0"/>
              <a:t>            "core:frequency": 915000000</a:t>
            </a:r>
          </a:p>
          <a:p>
            <a:pPr>
              <a:lnSpc>
                <a:spcPts val="800"/>
              </a:lnSpc>
            </a:pPr>
            <a:r>
              <a:rPr lang="en-US" sz="800" dirty="0"/>
              <a:t>        }</a:t>
            </a:r>
          </a:p>
          <a:p>
            <a:pPr>
              <a:lnSpc>
                <a:spcPts val="800"/>
              </a:lnSpc>
            </a:pPr>
            <a:r>
              <a:rPr lang="en-US" sz="800" dirty="0"/>
              <a:t>    ],</a:t>
            </a:r>
          </a:p>
          <a:p>
            <a:pPr>
              <a:lnSpc>
                <a:spcPts val="800"/>
              </a:lnSpc>
            </a:pPr>
            <a:r>
              <a:rPr lang="en-US" sz="800" dirty="0"/>
              <a:t>    "</a:t>
            </a:r>
            <a:r>
              <a:rPr lang="en-US" sz="800" b="1" dirty="0"/>
              <a:t>annotations</a:t>
            </a:r>
            <a:r>
              <a:rPr lang="en-US" sz="800" dirty="0"/>
              <a:t>": []</a:t>
            </a:r>
          </a:p>
          <a:p>
            <a:pPr>
              <a:lnSpc>
                <a:spcPts val="800"/>
              </a:lnSpc>
            </a:pPr>
            <a:r>
              <a:rPr lang="en-US" sz="800" dirty="0"/>
              <a:t>}</a:t>
            </a:r>
          </a:p>
        </p:txBody>
      </p:sp>
      <p:grpSp>
        <p:nvGrpSpPr>
          <p:cNvPr id="1346" name="Group 1345">
            <a:extLst>
              <a:ext uri="{FF2B5EF4-FFF2-40B4-BE49-F238E27FC236}">
                <a16:creationId xmlns:a16="http://schemas.microsoft.com/office/drawing/2014/main" id="{7E60F111-5CC9-E969-8158-97007F2F4072}"/>
              </a:ext>
            </a:extLst>
          </p:cNvPr>
          <p:cNvGrpSpPr/>
          <p:nvPr/>
        </p:nvGrpSpPr>
        <p:grpSpPr>
          <a:xfrm>
            <a:off x="1562093" y="6088537"/>
            <a:ext cx="1308142" cy="876375"/>
            <a:chOff x="1586360" y="6231877"/>
            <a:chExt cx="2213922" cy="876375"/>
          </a:xfrm>
        </p:grpSpPr>
        <p:sp>
          <p:nvSpPr>
            <p:cNvPr id="1347" name="Rectangle: Rounded Corners 1346">
              <a:extLst>
                <a:ext uri="{FF2B5EF4-FFF2-40B4-BE49-F238E27FC236}">
                  <a16:creationId xmlns:a16="http://schemas.microsoft.com/office/drawing/2014/main" id="{1135F18D-369B-0899-4B44-FE5973BD94E8}"/>
                </a:ext>
              </a:extLst>
            </p:cNvPr>
            <p:cNvSpPr/>
            <p:nvPr/>
          </p:nvSpPr>
          <p:spPr>
            <a:xfrm>
              <a:off x="1677599" y="6250422"/>
              <a:ext cx="2031445" cy="857830"/>
            </a:xfrm>
            <a:prstGeom prst="roundRect">
              <a:avLst/>
            </a:prstGeom>
            <a:solidFill>
              <a:srgbClr val="324D1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8" name="TextBox 1347">
              <a:extLst>
                <a:ext uri="{FF2B5EF4-FFF2-40B4-BE49-F238E27FC236}">
                  <a16:creationId xmlns:a16="http://schemas.microsoft.com/office/drawing/2014/main" id="{4D09F91C-D5EF-1434-7E73-33CC837BACC0}"/>
                </a:ext>
              </a:extLst>
            </p:cNvPr>
            <p:cNvSpPr txBox="1"/>
            <p:nvPr/>
          </p:nvSpPr>
          <p:spPr>
            <a:xfrm>
              <a:off x="1586360" y="6231877"/>
              <a:ext cx="221392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captures</a:t>
              </a:r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49" name="Group 1348">
            <a:extLst>
              <a:ext uri="{FF2B5EF4-FFF2-40B4-BE49-F238E27FC236}">
                <a16:creationId xmlns:a16="http://schemas.microsoft.com/office/drawing/2014/main" id="{5C1779F1-9D27-097C-F965-F6100CBBC7BC}"/>
              </a:ext>
            </a:extLst>
          </p:cNvPr>
          <p:cNvGrpSpPr/>
          <p:nvPr/>
        </p:nvGrpSpPr>
        <p:grpSpPr>
          <a:xfrm>
            <a:off x="3004867" y="6088537"/>
            <a:ext cx="1308142" cy="876375"/>
            <a:chOff x="1586360" y="6231877"/>
            <a:chExt cx="2213922" cy="876375"/>
          </a:xfrm>
        </p:grpSpPr>
        <p:sp>
          <p:nvSpPr>
            <p:cNvPr id="1350" name="Rectangle: Rounded Corners 1349">
              <a:extLst>
                <a:ext uri="{FF2B5EF4-FFF2-40B4-BE49-F238E27FC236}">
                  <a16:creationId xmlns:a16="http://schemas.microsoft.com/office/drawing/2014/main" id="{5B881A9F-E821-A958-51EF-D14C1DC0E04C}"/>
                </a:ext>
              </a:extLst>
            </p:cNvPr>
            <p:cNvSpPr/>
            <p:nvPr/>
          </p:nvSpPr>
          <p:spPr>
            <a:xfrm>
              <a:off x="1677599" y="6250422"/>
              <a:ext cx="2031445" cy="857830"/>
            </a:xfrm>
            <a:prstGeom prst="roundRect">
              <a:avLst/>
            </a:prstGeom>
            <a:solidFill>
              <a:srgbClr val="324D1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1" name="TextBox 1350">
              <a:extLst>
                <a:ext uri="{FF2B5EF4-FFF2-40B4-BE49-F238E27FC236}">
                  <a16:creationId xmlns:a16="http://schemas.microsoft.com/office/drawing/2014/main" id="{06CB174C-8D18-9200-E87A-5E9F2485BB2F}"/>
                </a:ext>
              </a:extLst>
            </p:cNvPr>
            <p:cNvSpPr txBox="1"/>
            <p:nvPr/>
          </p:nvSpPr>
          <p:spPr>
            <a:xfrm>
              <a:off x="1586360" y="6231877"/>
              <a:ext cx="221392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annotations</a:t>
              </a:r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352" name="Graphic 1351" descr="User with solid fill">
            <a:extLst>
              <a:ext uri="{FF2B5EF4-FFF2-40B4-BE49-F238E27FC236}">
                <a16:creationId xmlns:a16="http://schemas.microsoft.com/office/drawing/2014/main" id="{C95A1DB5-37CD-8B45-E924-73E54F1C2C5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58532" y="6450725"/>
            <a:ext cx="243516" cy="243516"/>
          </a:xfrm>
          <a:prstGeom prst="rect">
            <a:avLst/>
          </a:prstGeom>
        </p:spPr>
      </p:pic>
      <p:pic>
        <p:nvPicPr>
          <p:cNvPr id="1353" name="Graphic 1352" descr="Stopwatch with solid fill">
            <a:extLst>
              <a:ext uri="{FF2B5EF4-FFF2-40B4-BE49-F238E27FC236}">
                <a16:creationId xmlns:a16="http://schemas.microsoft.com/office/drawing/2014/main" id="{F9271555-45E7-D6B4-81A7-626E6A2915A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60793" y="6588953"/>
            <a:ext cx="300691" cy="300691"/>
          </a:xfrm>
          <a:prstGeom prst="rect">
            <a:avLst/>
          </a:prstGeom>
        </p:spPr>
      </p:pic>
      <p:pic>
        <p:nvPicPr>
          <p:cNvPr id="1354" name="Graphic 1353" descr="Computer with solid fill">
            <a:extLst>
              <a:ext uri="{FF2B5EF4-FFF2-40B4-BE49-F238E27FC236}">
                <a16:creationId xmlns:a16="http://schemas.microsoft.com/office/drawing/2014/main" id="{5C12DC52-B4C5-4B8C-1963-E3A32DBF9C4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47478" y="6409757"/>
            <a:ext cx="279975" cy="279975"/>
          </a:xfrm>
          <a:prstGeom prst="rect">
            <a:avLst/>
          </a:prstGeom>
        </p:spPr>
      </p:pic>
      <p:pic>
        <p:nvPicPr>
          <p:cNvPr id="1355" name="Graphic 1354" descr="Disk with solid fill">
            <a:extLst>
              <a:ext uri="{FF2B5EF4-FFF2-40B4-BE49-F238E27FC236}">
                <a16:creationId xmlns:a16="http://schemas.microsoft.com/office/drawing/2014/main" id="{256407AB-F02C-469A-D0CD-B2126F3BA9E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27453" y="6611814"/>
            <a:ext cx="295907" cy="295907"/>
          </a:xfrm>
          <a:prstGeom prst="rect">
            <a:avLst/>
          </a:prstGeom>
        </p:spPr>
      </p:pic>
      <p:cxnSp>
        <p:nvCxnSpPr>
          <p:cNvPr id="1356" name="Straight Arrow Connector 1355">
            <a:extLst>
              <a:ext uri="{FF2B5EF4-FFF2-40B4-BE49-F238E27FC236}">
                <a16:creationId xmlns:a16="http://schemas.microsoft.com/office/drawing/2014/main" id="{C88D0192-5F50-1FF0-094A-C7CEF6AB0DEB}"/>
              </a:ext>
            </a:extLst>
          </p:cNvPr>
          <p:cNvCxnSpPr>
            <a:cxnSpLocks/>
          </p:cNvCxnSpPr>
          <p:nvPr/>
        </p:nvCxnSpPr>
        <p:spPr>
          <a:xfrm>
            <a:off x="1902266" y="6786807"/>
            <a:ext cx="788193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7" name="Straight Arrow Connector 1356">
            <a:extLst>
              <a:ext uri="{FF2B5EF4-FFF2-40B4-BE49-F238E27FC236}">
                <a16:creationId xmlns:a16="http://schemas.microsoft.com/office/drawing/2014/main" id="{2EC7E7F8-2C39-B0D7-791C-0533EF7B4C64}"/>
              </a:ext>
            </a:extLst>
          </p:cNvPr>
          <p:cNvCxnSpPr>
            <a:cxnSpLocks/>
          </p:cNvCxnSpPr>
          <p:nvPr/>
        </p:nvCxnSpPr>
        <p:spPr>
          <a:xfrm flipV="1">
            <a:off x="1916554" y="6391520"/>
            <a:ext cx="0" cy="40448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8" name="TextBox 1357">
            <a:extLst>
              <a:ext uri="{FF2B5EF4-FFF2-40B4-BE49-F238E27FC236}">
                <a16:creationId xmlns:a16="http://schemas.microsoft.com/office/drawing/2014/main" id="{61BD2797-2B54-678F-7BDB-A5843EA05546}"/>
              </a:ext>
            </a:extLst>
          </p:cNvPr>
          <p:cNvSpPr txBox="1"/>
          <p:nvPr/>
        </p:nvSpPr>
        <p:spPr>
          <a:xfrm>
            <a:off x="2003335" y="6753903"/>
            <a:ext cx="4370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1359" name="TextBox 1358">
            <a:extLst>
              <a:ext uri="{FF2B5EF4-FFF2-40B4-BE49-F238E27FC236}">
                <a16:creationId xmlns:a16="http://schemas.microsoft.com/office/drawing/2014/main" id="{D06CD708-5733-D678-5BB3-13071F623980}"/>
              </a:ext>
            </a:extLst>
          </p:cNvPr>
          <p:cNvSpPr txBox="1"/>
          <p:nvPr/>
        </p:nvSpPr>
        <p:spPr>
          <a:xfrm>
            <a:off x="1585957" y="6503248"/>
            <a:ext cx="4370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</a:t>
            </a:r>
          </a:p>
        </p:txBody>
      </p:sp>
      <p:sp>
        <p:nvSpPr>
          <p:cNvPr id="1360" name="Rectangle 1359">
            <a:extLst>
              <a:ext uri="{FF2B5EF4-FFF2-40B4-BE49-F238E27FC236}">
                <a16:creationId xmlns:a16="http://schemas.microsoft.com/office/drawing/2014/main" id="{01D127A4-7620-2695-6970-0FC7C931FF44}"/>
              </a:ext>
            </a:extLst>
          </p:cNvPr>
          <p:cNvSpPr/>
          <p:nvPr/>
        </p:nvSpPr>
        <p:spPr>
          <a:xfrm>
            <a:off x="1948915" y="6521322"/>
            <a:ext cx="252174" cy="7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1" name="Rectangle 1360">
            <a:extLst>
              <a:ext uri="{FF2B5EF4-FFF2-40B4-BE49-F238E27FC236}">
                <a16:creationId xmlns:a16="http://schemas.microsoft.com/office/drawing/2014/main" id="{B12688F7-FE6B-7D01-EB42-FFF1D748F102}"/>
              </a:ext>
            </a:extLst>
          </p:cNvPr>
          <p:cNvSpPr/>
          <p:nvPr/>
        </p:nvSpPr>
        <p:spPr>
          <a:xfrm>
            <a:off x="2205850" y="6680626"/>
            <a:ext cx="159505" cy="7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2" name="Rectangle 1361">
            <a:extLst>
              <a:ext uri="{FF2B5EF4-FFF2-40B4-BE49-F238E27FC236}">
                <a16:creationId xmlns:a16="http://schemas.microsoft.com/office/drawing/2014/main" id="{2AB1C3D1-2693-8D73-AECE-4144AC114F2F}"/>
              </a:ext>
            </a:extLst>
          </p:cNvPr>
          <p:cNvSpPr/>
          <p:nvPr/>
        </p:nvSpPr>
        <p:spPr>
          <a:xfrm>
            <a:off x="2367736" y="6595575"/>
            <a:ext cx="266790" cy="7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63" name="Graphic 1362" descr="Pencil with solid fill">
            <a:extLst>
              <a:ext uri="{FF2B5EF4-FFF2-40B4-BE49-F238E27FC236}">
                <a16:creationId xmlns:a16="http://schemas.microsoft.com/office/drawing/2014/main" id="{37C56194-AF3F-4566-D93D-44F7AECEA5D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936705" y="6648989"/>
            <a:ext cx="422815" cy="422815"/>
          </a:xfrm>
          <a:prstGeom prst="rect">
            <a:avLst/>
          </a:prstGeom>
        </p:spPr>
      </p:pic>
      <p:sp>
        <p:nvSpPr>
          <p:cNvPr id="1364" name="TextBox 1363">
            <a:extLst>
              <a:ext uri="{FF2B5EF4-FFF2-40B4-BE49-F238E27FC236}">
                <a16:creationId xmlns:a16="http://schemas.microsoft.com/office/drawing/2014/main" id="{AA887F32-B1EA-0162-ABB2-7350CFA314BC}"/>
              </a:ext>
            </a:extLst>
          </p:cNvPr>
          <p:cNvSpPr txBox="1"/>
          <p:nvPr/>
        </p:nvSpPr>
        <p:spPr>
          <a:xfrm>
            <a:off x="3140370" y="6349117"/>
            <a:ext cx="1161001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description: LTE,</a:t>
            </a:r>
          </a:p>
          <a:p>
            <a:r>
              <a:rPr lang="en-US" sz="700" dirty="0">
                <a:solidFill>
                  <a:schemeClr val="bg1"/>
                </a:solidFill>
              </a:rPr>
              <a:t>freq_lower_edge: 847e6,</a:t>
            </a:r>
          </a:p>
          <a:p>
            <a:r>
              <a:rPr lang="en-US" sz="700" dirty="0">
                <a:solidFill>
                  <a:schemeClr val="bg1"/>
                </a:solidFill>
              </a:rPr>
              <a:t>freq_upper_edge: 837e6,</a:t>
            </a:r>
          </a:p>
          <a:p>
            <a:r>
              <a:rPr lang="en-US" sz="700" dirty="0">
                <a:solidFill>
                  <a:schemeClr val="bg1"/>
                </a:solidFill>
              </a:rPr>
              <a:t>sample_count: 40960,</a:t>
            </a:r>
          </a:p>
          <a:p>
            <a:r>
              <a:rPr lang="en-US" sz="700" dirty="0">
                <a:solidFill>
                  <a:schemeClr val="bg1"/>
                </a:solidFill>
              </a:rPr>
              <a:t>sample_start: 839680</a:t>
            </a:r>
          </a:p>
        </p:txBody>
      </p:sp>
      <p:sp>
        <p:nvSpPr>
          <p:cNvPr id="1365" name="Oval 1364">
            <a:extLst>
              <a:ext uri="{FF2B5EF4-FFF2-40B4-BE49-F238E27FC236}">
                <a16:creationId xmlns:a16="http://schemas.microsoft.com/office/drawing/2014/main" id="{4A2C1E88-1E4F-119B-E4DE-BD7CDDD5D180}"/>
              </a:ext>
            </a:extLst>
          </p:cNvPr>
          <p:cNvSpPr/>
          <p:nvPr/>
        </p:nvSpPr>
        <p:spPr>
          <a:xfrm>
            <a:off x="669796" y="5866596"/>
            <a:ext cx="207186" cy="207186"/>
          </a:xfrm>
          <a:prstGeom prst="ellipse">
            <a:avLst/>
          </a:prstGeom>
          <a:solidFill>
            <a:srgbClr val="324D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366" name="Oval 1365">
            <a:extLst>
              <a:ext uri="{FF2B5EF4-FFF2-40B4-BE49-F238E27FC236}">
                <a16:creationId xmlns:a16="http://schemas.microsoft.com/office/drawing/2014/main" id="{07AD4BA8-4D60-DF4A-7459-8CA4CA96C605}"/>
              </a:ext>
            </a:extLst>
          </p:cNvPr>
          <p:cNvSpPr/>
          <p:nvPr/>
        </p:nvSpPr>
        <p:spPr>
          <a:xfrm>
            <a:off x="2112571" y="5866596"/>
            <a:ext cx="207186" cy="207186"/>
          </a:xfrm>
          <a:prstGeom prst="ellipse">
            <a:avLst/>
          </a:prstGeom>
          <a:solidFill>
            <a:srgbClr val="324D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367" name="Oval 1366">
            <a:extLst>
              <a:ext uri="{FF2B5EF4-FFF2-40B4-BE49-F238E27FC236}">
                <a16:creationId xmlns:a16="http://schemas.microsoft.com/office/drawing/2014/main" id="{C0205734-DB25-95C6-D530-E59F2D168413}"/>
              </a:ext>
            </a:extLst>
          </p:cNvPr>
          <p:cNvSpPr/>
          <p:nvPr/>
        </p:nvSpPr>
        <p:spPr>
          <a:xfrm>
            <a:off x="3555345" y="5866596"/>
            <a:ext cx="207186" cy="207186"/>
          </a:xfrm>
          <a:prstGeom prst="ellipse">
            <a:avLst/>
          </a:prstGeom>
          <a:solidFill>
            <a:srgbClr val="324D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pic>
        <p:nvPicPr>
          <p:cNvPr id="1368" name="Graphic 1367" descr="Connections with solid fill">
            <a:extLst>
              <a:ext uri="{FF2B5EF4-FFF2-40B4-BE49-F238E27FC236}">
                <a16:creationId xmlns:a16="http://schemas.microsoft.com/office/drawing/2014/main" id="{EC15E100-F3C7-2A9A-8304-69681F61191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5493" y="982121"/>
            <a:ext cx="563620" cy="563620"/>
          </a:xfrm>
          <a:prstGeom prst="rect">
            <a:avLst/>
          </a:prstGeom>
        </p:spPr>
      </p:pic>
      <p:sp>
        <p:nvSpPr>
          <p:cNvPr id="1369" name="Rectangle 1368">
            <a:extLst>
              <a:ext uri="{FF2B5EF4-FFF2-40B4-BE49-F238E27FC236}">
                <a16:creationId xmlns:a16="http://schemas.microsoft.com/office/drawing/2014/main" id="{60102F5C-A2B0-F687-9909-E610E979ABB0}"/>
              </a:ext>
            </a:extLst>
          </p:cNvPr>
          <p:cNvSpPr/>
          <p:nvPr/>
        </p:nvSpPr>
        <p:spPr>
          <a:xfrm>
            <a:off x="-3260" y="7168876"/>
            <a:ext cx="2546554" cy="879041"/>
          </a:xfrm>
          <a:prstGeom prst="rect">
            <a:avLst/>
          </a:prstGeom>
          <a:solidFill>
            <a:srgbClr val="2CD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0" name="Arrow: Right 1369">
            <a:extLst>
              <a:ext uri="{FF2B5EF4-FFF2-40B4-BE49-F238E27FC236}">
                <a16:creationId xmlns:a16="http://schemas.microsoft.com/office/drawing/2014/main" id="{B9A96CB7-F406-0863-E413-670BF7B424EA}"/>
              </a:ext>
            </a:extLst>
          </p:cNvPr>
          <p:cNvSpPr/>
          <p:nvPr/>
        </p:nvSpPr>
        <p:spPr>
          <a:xfrm rot="10800000">
            <a:off x="2164932" y="7240561"/>
            <a:ext cx="385011" cy="413886"/>
          </a:xfrm>
          <a:prstGeom prst="rightArrow">
            <a:avLst/>
          </a:prstGeom>
          <a:solidFill>
            <a:srgbClr val="1E4B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1" name="TextBox 1370">
            <a:extLst>
              <a:ext uri="{FF2B5EF4-FFF2-40B4-BE49-F238E27FC236}">
                <a16:creationId xmlns:a16="http://schemas.microsoft.com/office/drawing/2014/main" id="{5121931E-5DE6-857E-7F18-6D9063F0044D}"/>
              </a:ext>
            </a:extLst>
          </p:cNvPr>
          <p:cNvSpPr txBox="1"/>
          <p:nvPr/>
        </p:nvSpPr>
        <p:spPr>
          <a:xfrm>
            <a:off x="11117" y="7689091"/>
            <a:ext cx="27899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github.com/sigmf/SigMF</a:t>
            </a:r>
          </a:p>
        </p:txBody>
      </p:sp>
      <p:pic>
        <p:nvPicPr>
          <p:cNvPr id="1372" name="Graphic 1371">
            <a:extLst>
              <a:ext uri="{FF2B5EF4-FFF2-40B4-BE49-F238E27FC236}">
                <a16:creationId xmlns:a16="http://schemas.microsoft.com/office/drawing/2014/main" id="{88219269-F10F-22C8-82ED-251B4E6CF9C1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16853" y="7252030"/>
            <a:ext cx="506326" cy="515449"/>
          </a:xfrm>
          <a:prstGeom prst="rect">
            <a:avLst/>
          </a:prstGeom>
        </p:spPr>
      </p:pic>
      <p:pic>
        <p:nvPicPr>
          <p:cNvPr id="1373" name="Graphic 1372">
            <a:extLst>
              <a:ext uri="{FF2B5EF4-FFF2-40B4-BE49-F238E27FC236}">
                <a16:creationId xmlns:a16="http://schemas.microsoft.com/office/drawing/2014/main" id="{A25E1019-DB40-8EBA-AC2C-27A7D717ADB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2506920" y="994668"/>
            <a:ext cx="443186" cy="49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363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106</TotalTime>
  <Words>204</Words>
  <Application>Microsoft Office PowerPoint</Application>
  <PresentationFormat>Custom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Lichtman</dc:creator>
  <cp:lastModifiedBy>Marc Lichtman</cp:lastModifiedBy>
  <cp:revision>2</cp:revision>
  <dcterms:created xsi:type="dcterms:W3CDTF">2023-05-08T07:56:05Z</dcterms:created>
  <dcterms:modified xsi:type="dcterms:W3CDTF">2023-05-08T16:47:51Z</dcterms:modified>
</cp:coreProperties>
</file>