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229600" cy="4297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60084-488A-467B-8FF5-008E49F1C507}" v="7" dt="2023-01-27T20:51:02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Lichtman" userId="bade3a5b-be95-4aa6-b2d3-e917051786f3" providerId="ADAL" clId="{1E460084-488A-467B-8FF5-008E49F1C507}"/>
    <pc:docChg chg="undo custSel modSld">
      <pc:chgData name="Marc Lichtman" userId="bade3a5b-be95-4aa6-b2d3-e917051786f3" providerId="ADAL" clId="{1E460084-488A-467B-8FF5-008E49F1C507}" dt="2023-01-27T20:51:06.282" v="89" actId="1038"/>
      <pc:docMkLst>
        <pc:docMk/>
      </pc:docMkLst>
      <pc:sldChg chg="addSp delSp modSp mod">
        <pc:chgData name="Marc Lichtman" userId="bade3a5b-be95-4aa6-b2d3-e917051786f3" providerId="ADAL" clId="{1E460084-488A-467B-8FF5-008E49F1C507}" dt="2023-01-27T20:51:06.282" v="89" actId="1038"/>
        <pc:sldMkLst>
          <pc:docMk/>
          <pc:sldMk cId="2263444556" sldId="256"/>
        </pc:sldMkLst>
        <pc:spChg chg="add del mod">
          <ac:chgData name="Marc Lichtman" userId="bade3a5b-be95-4aa6-b2d3-e917051786f3" providerId="ADAL" clId="{1E460084-488A-467B-8FF5-008E49F1C507}" dt="2023-01-27T20:50:52.868" v="69" actId="21"/>
          <ac:spMkLst>
            <pc:docMk/>
            <pc:sldMk cId="2263444556" sldId="256"/>
            <ac:spMk id="2" creationId="{0D1D16E2-C7E3-63B6-6272-49F48D57019C}"/>
          </ac:spMkLst>
        </pc:spChg>
        <pc:spChg chg="add del mod">
          <ac:chgData name="Marc Lichtman" userId="bade3a5b-be95-4aa6-b2d3-e917051786f3" providerId="ADAL" clId="{1E460084-488A-467B-8FF5-008E49F1C507}" dt="2023-01-27T20:50:52.868" v="69" actId="21"/>
          <ac:spMkLst>
            <pc:docMk/>
            <pc:sldMk cId="2263444556" sldId="256"/>
            <ac:spMk id="3" creationId="{1ED65C87-E2BB-27E7-C881-F22F2F532CB8}"/>
          </ac:spMkLst>
        </pc:spChg>
        <pc:spChg chg="del mod">
          <ac:chgData name="Marc Lichtman" userId="bade3a5b-be95-4aa6-b2d3-e917051786f3" providerId="ADAL" clId="{1E460084-488A-467B-8FF5-008E49F1C507}" dt="2023-01-27T20:50:44.114" v="67" actId="21"/>
          <ac:spMkLst>
            <pc:docMk/>
            <pc:sldMk cId="2263444556" sldId="256"/>
            <ac:spMk id="4" creationId="{546225C8-FACD-6097-FB85-12F4D8553630}"/>
          </ac:spMkLst>
        </pc:spChg>
        <pc:spChg chg="del mod">
          <ac:chgData name="Marc Lichtman" userId="bade3a5b-be95-4aa6-b2d3-e917051786f3" providerId="ADAL" clId="{1E460084-488A-467B-8FF5-008E49F1C507}" dt="2023-01-27T20:50:44.114" v="67" actId="21"/>
          <ac:spMkLst>
            <pc:docMk/>
            <pc:sldMk cId="2263444556" sldId="256"/>
            <ac:spMk id="5" creationId="{322AB1EE-F4B2-1DBE-BA49-E3DC0026DD90}"/>
          </ac:spMkLst>
        </pc:spChg>
        <pc:spChg chg="del mod">
          <ac:chgData name="Marc Lichtman" userId="bade3a5b-be95-4aa6-b2d3-e917051786f3" providerId="ADAL" clId="{1E460084-488A-467B-8FF5-008E49F1C507}" dt="2023-01-27T20:50:44.114" v="67" actId="21"/>
          <ac:spMkLst>
            <pc:docMk/>
            <pc:sldMk cId="2263444556" sldId="256"/>
            <ac:spMk id="6" creationId="{04D88026-B9E8-EE9B-660A-FF09E719E157}"/>
          </ac:spMkLst>
        </pc:spChg>
        <pc:spChg chg="add del mod">
          <ac:chgData name="Marc Lichtman" userId="bade3a5b-be95-4aa6-b2d3-e917051786f3" providerId="ADAL" clId="{1E460084-488A-467B-8FF5-008E49F1C507}" dt="2023-01-27T20:50:52.868" v="69" actId="21"/>
          <ac:spMkLst>
            <pc:docMk/>
            <pc:sldMk cId="2263444556" sldId="256"/>
            <ac:spMk id="7" creationId="{E2E1AFD2-210C-3489-BE85-8A8545FA3CB5}"/>
          </ac:spMkLst>
        </pc:spChg>
        <pc:spChg chg="del mod">
          <ac:chgData name="Marc Lichtman" userId="bade3a5b-be95-4aa6-b2d3-e917051786f3" providerId="ADAL" clId="{1E460084-488A-467B-8FF5-008E49F1C507}" dt="2023-01-27T20:50:44.114" v="67" actId="21"/>
          <ac:spMkLst>
            <pc:docMk/>
            <pc:sldMk cId="2263444556" sldId="256"/>
            <ac:spMk id="14" creationId="{19C05932-A695-4814-B223-1B5FCA052768}"/>
          </ac:spMkLst>
        </pc:spChg>
        <pc:spChg chg="del mod">
          <ac:chgData name="Marc Lichtman" userId="bade3a5b-be95-4aa6-b2d3-e917051786f3" providerId="ADAL" clId="{1E460084-488A-467B-8FF5-008E49F1C507}" dt="2023-01-27T20:50:44.114" v="67" actId="21"/>
          <ac:spMkLst>
            <pc:docMk/>
            <pc:sldMk cId="2263444556" sldId="256"/>
            <ac:spMk id="15" creationId="{874B9CF9-19C9-D7A1-5629-A2BD9227AEC9}"/>
          </ac:spMkLst>
        </pc:spChg>
        <pc:spChg chg="del mod">
          <ac:chgData name="Marc Lichtman" userId="bade3a5b-be95-4aa6-b2d3-e917051786f3" providerId="ADAL" clId="{1E460084-488A-467B-8FF5-008E49F1C507}" dt="2023-01-27T20:50:44.114" v="67" actId="21"/>
          <ac:spMkLst>
            <pc:docMk/>
            <pc:sldMk cId="2263444556" sldId="256"/>
            <ac:spMk id="16" creationId="{A800FD2F-7F36-A4B3-26C6-75B0E7131F58}"/>
          </ac:spMkLst>
        </pc:spChg>
        <pc:spChg chg="del mod">
          <ac:chgData name="Marc Lichtman" userId="bade3a5b-be95-4aa6-b2d3-e917051786f3" providerId="ADAL" clId="{1E460084-488A-467B-8FF5-008E49F1C507}" dt="2023-01-27T20:50:44.114" v="67" actId="21"/>
          <ac:spMkLst>
            <pc:docMk/>
            <pc:sldMk cId="2263444556" sldId="256"/>
            <ac:spMk id="17" creationId="{AC8CF966-4E79-1109-CEB5-21517B3F5C31}"/>
          </ac:spMkLst>
        </pc:spChg>
        <pc:spChg chg="del mod">
          <ac:chgData name="Marc Lichtman" userId="bade3a5b-be95-4aa6-b2d3-e917051786f3" providerId="ADAL" clId="{1E460084-488A-467B-8FF5-008E49F1C507}" dt="2023-01-27T20:50:44.114" v="67" actId="21"/>
          <ac:spMkLst>
            <pc:docMk/>
            <pc:sldMk cId="2263444556" sldId="256"/>
            <ac:spMk id="19" creationId="{B77C2D70-7AF2-4A71-22FC-67B8FA4909B8}"/>
          </ac:spMkLst>
        </pc:spChg>
        <pc:spChg chg="del mod">
          <ac:chgData name="Marc Lichtman" userId="bade3a5b-be95-4aa6-b2d3-e917051786f3" providerId="ADAL" clId="{1E460084-488A-467B-8FF5-008E49F1C507}" dt="2023-01-27T20:50:44.114" v="67" actId="21"/>
          <ac:spMkLst>
            <pc:docMk/>
            <pc:sldMk cId="2263444556" sldId="256"/>
            <ac:spMk id="20" creationId="{078A0C82-F2B2-A373-ED21-5D26B5B8897A}"/>
          </ac:spMkLst>
        </pc:spChg>
        <pc:spChg chg="add del mod">
          <ac:chgData name="Marc Lichtman" userId="bade3a5b-be95-4aa6-b2d3-e917051786f3" providerId="ADAL" clId="{1E460084-488A-467B-8FF5-008E49F1C507}" dt="2023-01-27T20:50:44.114" v="67" actId="21"/>
          <ac:spMkLst>
            <pc:docMk/>
            <pc:sldMk cId="2263444556" sldId="256"/>
            <ac:spMk id="21" creationId="{DB30B731-DECF-BAF7-56F8-A9DF967026B2}"/>
          </ac:spMkLst>
        </pc:spChg>
        <pc:spChg chg="add del mod">
          <ac:chgData name="Marc Lichtman" userId="bade3a5b-be95-4aa6-b2d3-e917051786f3" providerId="ADAL" clId="{1E460084-488A-467B-8FF5-008E49F1C507}" dt="2023-01-27T20:50:52.868" v="69" actId="21"/>
          <ac:spMkLst>
            <pc:docMk/>
            <pc:sldMk cId="2263444556" sldId="256"/>
            <ac:spMk id="27" creationId="{D87161AE-EEAF-A095-ABED-0946BDF327BB}"/>
          </ac:spMkLst>
        </pc:spChg>
        <pc:spChg chg="add del mod">
          <ac:chgData name="Marc Lichtman" userId="bade3a5b-be95-4aa6-b2d3-e917051786f3" providerId="ADAL" clId="{1E460084-488A-467B-8FF5-008E49F1C507}" dt="2023-01-27T20:50:52.868" v="69" actId="21"/>
          <ac:spMkLst>
            <pc:docMk/>
            <pc:sldMk cId="2263444556" sldId="256"/>
            <ac:spMk id="28" creationId="{A7D38A55-244E-B7F0-2E10-5603EB920590}"/>
          </ac:spMkLst>
        </pc:spChg>
        <pc:spChg chg="add del mod">
          <ac:chgData name="Marc Lichtman" userId="bade3a5b-be95-4aa6-b2d3-e917051786f3" providerId="ADAL" clId="{1E460084-488A-467B-8FF5-008E49F1C507}" dt="2023-01-27T20:50:52.868" v="69" actId="21"/>
          <ac:spMkLst>
            <pc:docMk/>
            <pc:sldMk cId="2263444556" sldId="256"/>
            <ac:spMk id="29" creationId="{9C98E854-1CCE-607F-368F-B8E82A584B7B}"/>
          </ac:spMkLst>
        </pc:spChg>
        <pc:spChg chg="add del mod">
          <ac:chgData name="Marc Lichtman" userId="bade3a5b-be95-4aa6-b2d3-e917051786f3" providerId="ADAL" clId="{1E460084-488A-467B-8FF5-008E49F1C507}" dt="2023-01-27T20:50:52.868" v="69" actId="21"/>
          <ac:spMkLst>
            <pc:docMk/>
            <pc:sldMk cId="2263444556" sldId="256"/>
            <ac:spMk id="30" creationId="{2570F861-C650-9ADA-391B-C2DE961857D4}"/>
          </ac:spMkLst>
        </pc:spChg>
        <pc:spChg chg="add del mod">
          <ac:chgData name="Marc Lichtman" userId="bade3a5b-be95-4aa6-b2d3-e917051786f3" providerId="ADAL" clId="{1E460084-488A-467B-8FF5-008E49F1C507}" dt="2023-01-27T20:50:52.868" v="69" actId="21"/>
          <ac:spMkLst>
            <pc:docMk/>
            <pc:sldMk cId="2263444556" sldId="256"/>
            <ac:spMk id="31" creationId="{B8CD9AB8-50E5-DBB9-B3F7-45795E7E5ABD}"/>
          </ac:spMkLst>
        </pc:spChg>
        <pc:spChg chg="add del mod">
          <ac:chgData name="Marc Lichtman" userId="bade3a5b-be95-4aa6-b2d3-e917051786f3" providerId="ADAL" clId="{1E460084-488A-467B-8FF5-008E49F1C507}" dt="2023-01-27T20:50:52.868" v="69" actId="21"/>
          <ac:spMkLst>
            <pc:docMk/>
            <pc:sldMk cId="2263444556" sldId="256"/>
            <ac:spMk id="32" creationId="{E3B359A9-43DE-5ADD-1EF9-12ABA0E7A545}"/>
          </ac:spMkLst>
        </pc:spChg>
        <pc:spChg chg="add del mod">
          <ac:chgData name="Marc Lichtman" userId="bade3a5b-be95-4aa6-b2d3-e917051786f3" providerId="ADAL" clId="{1E460084-488A-467B-8FF5-008E49F1C507}" dt="2023-01-27T20:50:52.868" v="69" actId="21"/>
          <ac:spMkLst>
            <pc:docMk/>
            <pc:sldMk cId="2263444556" sldId="256"/>
            <ac:spMk id="33" creationId="{2E04D33F-842D-585E-A04E-C90E0762B41F}"/>
          </ac:spMkLst>
        </pc:spChg>
        <pc:spChg chg="add del mod">
          <ac:chgData name="Marc Lichtman" userId="bade3a5b-be95-4aa6-b2d3-e917051786f3" providerId="ADAL" clId="{1E460084-488A-467B-8FF5-008E49F1C507}" dt="2023-01-27T20:50:58.102" v="71" actId="21"/>
          <ac:spMkLst>
            <pc:docMk/>
            <pc:sldMk cId="2263444556" sldId="256"/>
            <ac:spMk id="34" creationId="{8B8B1CDB-C8AA-7D54-D1ED-F2D719248A6E}"/>
          </ac:spMkLst>
        </pc:spChg>
        <pc:spChg chg="add del mod">
          <ac:chgData name="Marc Lichtman" userId="bade3a5b-be95-4aa6-b2d3-e917051786f3" providerId="ADAL" clId="{1E460084-488A-467B-8FF5-008E49F1C507}" dt="2023-01-27T20:50:58.102" v="71" actId="21"/>
          <ac:spMkLst>
            <pc:docMk/>
            <pc:sldMk cId="2263444556" sldId="256"/>
            <ac:spMk id="35" creationId="{A5AF1523-4F7A-72F6-4C3E-A19931B2AEF4}"/>
          </ac:spMkLst>
        </pc:spChg>
        <pc:spChg chg="add del mod">
          <ac:chgData name="Marc Lichtman" userId="bade3a5b-be95-4aa6-b2d3-e917051786f3" providerId="ADAL" clId="{1E460084-488A-467B-8FF5-008E49F1C507}" dt="2023-01-27T20:50:58.102" v="71" actId="21"/>
          <ac:spMkLst>
            <pc:docMk/>
            <pc:sldMk cId="2263444556" sldId="256"/>
            <ac:spMk id="36" creationId="{DA8E3B60-13F3-0E55-2A82-8328ACFAC3C3}"/>
          </ac:spMkLst>
        </pc:spChg>
        <pc:spChg chg="add del mod">
          <ac:chgData name="Marc Lichtman" userId="bade3a5b-be95-4aa6-b2d3-e917051786f3" providerId="ADAL" clId="{1E460084-488A-467B-8FF5-008E49F1C507}" dt="2023-01-27T20:50:58.102" v="71" actId="21"/>
          <ac:spMkLst>
            <pc:docMk/>
            <pc:sldMk cId="2263444556" sldId="256"/>
            <ac:spMk id="43" creationId="{3017ABA5-78EF-B5EC-6E72-90D43678B374}"/>
          </ac:spMkLst>
        </pc:spChg>
        <pc:spChg chg="add del mod">
          <ac:chgData name="Marc Lichtman" userId="bade3a5b-be95-4aa6-b2d3-e917051786f3" providerId="ADAL" clId="{1E460084-488A-467B-8FF5-008E49F1C507}" dt="2023-01-27T20:50:58.102" v="71" actId="21"/>
          <ac:spMkLst>
            <pc:docMk/>
            <pc:sldMk cId="2263444556" sldId="256"/>
            <ac:spMk id="44" creationId="{722C917F-F999-30B5-B6D7-6798787A6F44}"/>
          </ac:spMkLst>
        </pc:spChg>
        <pc:spChg chg="add del mod">
          <ac:chgData name="Marc Lichtman" userId="bade3a5b-be95-4aa6-b2d3-e917051786f3" providerId="ADAL" clId="{1E460084-488A-467B-8FF5-008E49F1C507}" dt="2023-01-27T20:50:58.102" v="71" actId="21"/>
          <ac:spMkLst>
            <pc:docMk/>
            <pc:sldMk cId="2263444556" sldId="256"/>
            <ac:spMk id="45" creationId="{EB67D2ED-0AFE-F0FA-881E-55EBA973D7A4}"/>
          </ac:spMkLst>
        </pc:spChg>
        <pc:spChg chg="add del mod">
          <ac:chgData name="Marc Lichtman" userId="bade3a5b-be95-4aa6-b2d3-e917051786f3" providerId="ADAL" clId="{1E460084-488A-467B-8FF5-008E49F1C507}" dt="2023-01-27T20:50:58.102" v="71" actId="21"/>
          <ac:spMkLst>
            <pc:docMk/>
            <pc:sldMk cId="2263444556" sldId="256"/>
            <ac:spMk id="46" creationId="{D9E9BA5A-D65F-373C-242F-240D68E09531}"/>
          </ac:spMkLst>
        </pc:spChg>
        <pc:spChg chg="add del mod">
          <ac:chgData name="Marc Lichtman" userId="bade3a5b-be95-4aa6-b2d3-e917051786f3" providerId="ADAL" clId="{1E460084-488A-467B-8FF5-008E49F1C507}" dt="2023-01-27T20:50:58.102" v="71" actId="21"/>
          <ac:spMkLst>
            <pc:docMk/>
            <pc:sldMk cId="2263444556" sldId="256"/>
            <ac:spMk id="47" creationId="{35A19EE8-5831-8B9A-9A0F-591CC2E9F302}"/>
          </ac:spMkLst>
        </pc:spChg>
        <pc:spChg chg="add del mod">
          <ac:chgData name="Marc Lichtman" userId="bade3a5b-be95-4aa6-b2d3-e917051786f3" providerId="ADAL" clId="{1E460084-488A-467B-8FF5-008E49F1C507}" dt="2023-01-27T20:50:58.102" v="71" actId="21"/>
          <ac:spMkLst>
            <pc:docMk/>
            <pc:sldMk cId="2263444556" sldId="256"/>
            <ac:spMk id="48" creationId="{75224DA5-7746-6DD6-C76D-1B3DDFD9CD64}"/>
          </ac:spMkLst>
        </pc:spChg>
        <pc:spChg chg="add del mod">
          <ac:chgData name="Marc Lichtman" userId="bade3a5b-be95-4aa6-b2d3-e917051786f3" providerId="ADAL" clId="{1E460084-488A-467B-8FF5-008E49F1C507}" dt="2023-01-27T20:50:58.102" v="71" actId="21"/>
          <ac:spMkLst>
            <pc:docMk/>
            <pc:sldMk cId="2263444556" sldId="256"/>
            <ac:spMk id="49" creationId="{A5E3A023-5929-14E1-AB37-86C3E8ACF0FF}"/>
          </ac:spMkLst>
        </pc:spChg>
        <pc:spChg chg="add mod">
          <ac:chgData name="Marc Lichtman" userId="bade3a5b-be95-4aa6-b2d3-e917051786f3" providerId="ADAL" clId="{1E460084-488A-467B-8FF5-008E49F1C507}" dt="2023-01-27T20:51:06.282" v="89" actId="1038"/>
          <ac:spMkLst>
            <pc:docMk/>
            <pc:sldMk cId="2263444556" sldId="256"/>
            <ac:spMk id="50" creationId="{2CF50149-1322-8AEA-CA1C-4CB6A9506E03}"/>
          </ac:spMkLst>
        </pc:spChg>
        <pc:spChg chg="add mod">
          <ac:chgData name="Marc Lichtman" userId="bade3a5b-be95-4aa6-b2d3-e917051786f3" providerId="ADAL" clId="{1E460084-488A-467B-8FF5-008E49F1C507}" dt="2023-01-27T20:51:06.282" v="89" actId="1038"/>
          <ac:spMkLst>
            <pc:docMk/>
            <pc:sldMk cId="2263444556" sldId="256"/>
            <ac:spMk id="51" creationId="{77AC6129-98BD-8FDB-FD8C-D35D4AE3EF2D}"/>
          </ac:spMkLst>
        </pc:spChg>
        <pc:spChg chg="add mod">
          <ac:chgData name="Marc Lichtman" userId="bade3a5b-be95-4aa6-b2d3-e917051786f3" providerId="ADAL" clId="{1E460084-488A-467B-8FF5-008E49F1C507}" dt="2023-01-27T20:51:06.282" v="89" actId="1038"/>
          <ac:spMkLst>
            <pc:docMk/>
            <pc:sldMk cId="2263444556" sldId="256"/>
            <ac:spMk id="52" creationId="{BEEF4F88-1FF8-0922-EE0D-FEEF7B4667A9}"/>
          </ac:spMkLst>
        </pc:spChg>
        <pc:spChg chg="add mod">
          <ac:chgData name="Marc Lichtman" userId="bade3a5b-be95-4aa6-b2d3-e917051786f3" providerId="ADAL" clId="{1E460084-488A-467B-8FF5-008E49F1C507}" dt="2023-01-27T20:51:06.282" v="89" actId="1038"/>
          <ac:spMkLst>
            <pc:docMk/>
            <pc:sldMk cId="2263444556" sldId="256"/>
            <ac:spMk id="59" creationId="{12EE6DC5-7088-3618-2AC3-F441D234DA37}"/>
          </ac:spMkLst>
        </pc:spChg>
        <pc:spChg chg="add mod">
          <ac:chgData name="Marc Lichtman" userId="bade3a5b-be95-4aa6-b2d3-e917051786f3" providerId="ADAL" clId="{1E460084-488A-467B-8FF5-008E49F1C507}" dt="2023-01-27T20:51:06.282" v="89" actId="1038"/>
          <ac:spMkLst>
            <pc:docMk/>
            <pc:sldMk cId="2263444556" sldId="256"/>
            <ac:spMk id="60" creationId="{502AC14F-6451-98F1-4695-FE3FDB33AD2A}"/>
          </ac:spMkLst>
        </pc:spChg>
        <pc:spChg chg="add mod">
          <ac:chgData name="Marc Lichtman" userId="bade3a5b-be95-4aa6-b2d3-e917051786f3" providerId="ADAL" clId="{1E460084-488A-467B-8FF5-008E49F1C507}" dt="2023-01-27T20:51:06.282" v="89" actId="1038"/>
          <ac:spMkLst>
            <pc:docMk/>
            <pc:sldMk cId="2263444556" sldId="256"/>
            <ac:spMk id="61" creationId="{99234B84-2911-A9A9-7BC0-C2EE0CA4F3EC}"/>
          </ac:spMkLst>
        </pc:spChg>
        <pc:spChg chg="add mod">
          <ac:chgData name="Marc Lichtman" userId="bade3a5b-be95-4aa6-b2d3-e917051786f3" providerId="ADAL" clId="{1E460084-488A-467B-8FF5-008E49F1C507}" dt="2023-01-27T20:51:06.282" v="89" actId="1038"/>
          <ac:spMkLst>
            <pc:docMk/>
            <pc:sldMk cId="2263444556" sldId="256"/>
            <ac:spMk id="62" creationId="{BB9EF498-F851-A520-1934-9E01112D1EDB}"/>
          </ac:spMkLst>
        </pc:spChg>
        <pc:spChg chg="add mod">
          <ac:chgData name="Marc Lichtman" userId="bade3a5b-be95-4aa6-b2d3-e917051786f3" providerId="ADAL" clId="{1E460084-488A-467B-8FF5-008E49F1C507}" dt="2023-01-27T20:51:06.282" v="89" actId="1038"/>
          <ac:spMkLst>
            <pc:docMk/>
            <pc:sldMk cId="2263444556" sldId="256"/>
            <ac:spMk id="63" creationId="{D977F581-40DB-E5B8-F5F1-2087389127E9}"/>
          </ac:spMkLst>
        </pc:spChg>
        <pc:spChg chg="add mod">
          <ac:chgData name="Marc Lichtman" userId="bade3a5b-be95-4aa6-b2d3-e917051786f3" providerId="ADAL" clId="{1E460084-488A-467B-8FF5-008E49F1C507}" dt="2023-01-27T20:51:06.282" v="89" actId="1038"/>
          <ac:spMkLst>
            <pc:docMk/>
            <pc:sldMk cId="2263444556" sldId="256"/>
            <ac:spMk id="64" creationId="{EE9D21AE-B957-4E96-1691-6F172CF9CF55}"/>
          </ac:spMkLst>
        </pc:spChg>
        <pc:spChg chg="add mod">
          <ac:chgData name="Marc Lichtman" userId="bade3a5b-be95-4aa6-b2d3-e917051786f3" providerId="ADAL" clId="{1E460084-488A-467B-8FF5-008E49F1C507}" dt="2023-01-27T20:51:06.282" v="89" actId="1038"/>
          <ac:spMkLst>
            <pc:docMk/>
            <pc:sldMk cId="2263444556" sldId="256"/>
            <ac:spMk id="65" creationId="{EF536F3F-B822-C4EF-6578-EC477E3657B2}"/>
          </ac:spMkLst>
        </pc:spChg>
        <pc:cxnChg chg="del mod">
          <ac:chgData name="Marc Lichtman" userId="bade3a5b-be95-4aa6-b2d3-e917051786f3" providerId="ADAL" clId="{1E460084-488A-467B-8FF5-008E49F1C507}" dt="2023-01-27T20:50:44.114" v="67" actId="21"/>
          <ac:cxnSpMkLst>
            <pc:docMk/>
            <pc:sldMk cId="2263444556" sldId="256"/>
            <ac:cxnSpMk id="8" creationId="{BA38BF00-5AA1-9D65-3BCD-D575B79CB2D4}"/>
          </ac:cxnSpMkLst>
        </pc:cxnChg>
        <pc:cxnChg chg="del mod">
          <ac:chgData name="Marc Lichtman" userId="bade3a5b-be95-4aa6-b2d3-e917051786f3" providerId="ADAL" clId="{1E460084-488A-467B-8FF5-008E49F1C507}" dt="2023-01-27T20:50:44.114" v="67" actId="21"/>
          <ac:cxnSpMkLst>
            <pc:docMk/>
            <pc:sldMk cId="2263444556" sldId="256"/>
            <ac:cxnSpMk id="9" creationId="{2EFF61E3-7AF9-F939-4AFD-EC2AB38CEE78}"/>
          </ac:cxnSpMkLst>
        </pc:cxnChg>
        <pc:cxnChg chg="del mod">
          <ac:chgData name="Marc Lichtman" userId="bade3a5b-be95-4aa6-b2d3-e917051786f3" providerId="ADAL" clId="{1E460084-488A-467B-8FF5-008E49F1C507}" dt="2023-01-27T20:50:44.114" v="67" actId="21"/>
          <ac:cxnSpMkLst>
            <pc:docMk/>
            <pc:sldMk cId="2263444556" sldId="256"/>
            <ac:cxnSpMk id="10" creationId="{9C8660A3-9699-BF78-0C3C-48EE02676CC0}"/>
          </ac:cxnSpMkLst>
        </pc:cxnChg>
        <pc:cxnChg chg="del mod">
          <ac:chgData name="Marc Lichtman" userId="bade3a5b-be95-4aa6-b2d3-e917051786f3" providerId="ADAL" clId="{1E460084-488A-467B-8FF5-008E49F1C507}" dt="2023-01-27T20:50:44.114" v="67" actId="21"/>
          <ac:cxnSpMkLst>
            <pc:docMk/>
            <pc:sldMk cId="2263444556" sldId="256"/>
            <ac:cxnSpMk id="11" creationId="{7E152909-15B6-EE70-BB2D-028BCE35F7F7}"/>
          </ac:cxnSpMkLst>
        </pc:cxnChg>
        <pc:cxnChg chg="del mod">
          <ac:chgData name="Marc Lichtman" userId="bade3a5b-be95-4aa6-b2d3-e917051786f3" providerId="ADAL" clId="{1E460084-488A-467B-8FF5-008E49F1C507}" dt="2023-01-27T20:50:44.114" v="67" actId="21"/>
          <ac:cxnSpMkLst>
            <pc:docMk/>
            <pc:sldMk cId="2263444556" sldId="256"/>
            <ac:cxnSpMk id="12" creationId="{411D173F-8FA4-D7C2-CC80-E0DF77FE4742}"/>
          </ac:cxnSpMkLst>
        </pc:cxnChg>
        <pc:cxnChg chg="del mod">
          <ac:chgData name="Marc Lichtman" userId="bade3a5b-be95-4aa6-b2d3-e917051786f3" providerId="ADAL" clId="{1E460084-488A-467B-8FF5-008E49F1C507}" dt="2023-01-27T20:50:44.114" v="67" actId="21"/>
          <ac:cxnSpMkLst>
            <pc:docMk/>
            <pc:sldMk cId="2263444556" sldId="256"/>
            <ac:cxnSpMk id="13" creationId="{755F482A-DBBC-8D9F-E679-02ECE1C9B7D0}"/>
          </ac:cxnSpMkLst>
        </pc:cxnChg>
        <pc:cxnChg chg="add del mod">
          <ac:chgData name="Marc Lichtman" userId="bade3a5b-be95-4aa6-b2d3-e917051786f3" providerId="ADAL" clId="{1E460084-488A-467B-8FF5-008E49F1C507}" dt="2023-01-27T20:50:52.868" v="69" actId="21"/>
          <ac:cxnSpMkLst>
            <pc:docMk/>
            <pc:sldMk cId="2263444556" sldId="256"/>
            <ac:cxnSpMk id="18" creationId="{C95DE0D0-F690-DD90-0102-DA987F0F0792}"/>
          </ac:cxnSpMkLst>
        </pc:cxnChg>
        <pc:cxnChg chg="add del mod">
          <ac:chgData name="Marc Lichtman" userId="bade3a5b-be95-4aa6-b2d3-e917051786f3" providerId="ADAL" clId="{1E460084-488A-467B-8FF5-008E49F1C507}" dt="2023-01-27T20:50:52.868" v="69" actId="21"/>
          <ac:cxnSpMkLst>
            <pc:docMk/>
            <pc:sldMk cId="2263444556" sldId="256"/>
            <ac:cxnSpMk id="22" creationId="{D3E742C8-70F4-7F68-E57B-9DC4DF5795CD}"/>
          </ac:cxnSpMkLst>
        </pc:cxnChg>
        <pc:cxnChg chg="add del mod">
          <ac:chgData name="Marc Lichtman" userId="bade3a5b-be95-4aa6-b2d3-e917051786f3" providerId="ADAL" clId="{1E460084-488A-467B-8FF5-008E49F1C507}" dt="2023-01-27T20:50:52.868" v="69" actId="21"/>
          <ac:cxnSpMkLst>
            <pc:docMk/>
            <pc:sldMk cId="2263444556" sldId="256"/>
            <ac:cxnSpMk id="23" creationId="{34CAAE51-5313-ABFA-9717-B7C0394E0448}"/>
          </ac:cxnSpMkLst>
        </pc:cxnChg>
        <pc:cxnChg chg="add del mod">
          <ac:chgData name="Marc Lichtman" userId="bade3a5b-be95-4aa6-b2d3-e917051786f3" providerId="ADAL" clId="{1E460084-488A-467B-8FF5-008E49F1C507}" dt="2023-01-27T20:50:52.868" v="69" actId="21"/>
          <ac:cxnSpMkLst>
            <pc:docMk/>
            <pc:sldMk cId="2263444556" sldId="256"/>
            <ac:cxnSpMk id="24" creationId="{8CD83997-8628-3C50-F5D8-B3C975C8FD0D}"/>
          </ac:cxnSpMkLst>
        </pc:cxnChg>
        <pc:cxnChg chg="add del mod">
          <ac:chgData name="Marc Lichtman" userId="bade3a5b-be95-4aa6-b2d3-e917051786f3" providerId="ADAL" clId="{1E460084-488A-467B-8FF5-008E49F1C507}" dt="2023-01-27T20:50:52.868" v="69" actId="21"/>
          <ac:cxnSpMkLst>
            <pc:docMk/>
            <pc:sldMk cId="2263444556" sldId="256"/>
            <ac:cxnSpMk id="25" creationId="{9AEE7F09-FC95-961B-F046-A8DFB0AF7710}"/>
          </ac:cxnSpMkLst>
        </pc:cxnChg>
        <pc:cxnChg chg="add del mod">
          <ac:chgData name="Marc Lichtman" userId="bade3a5b-be95-4aa6-b2d3-e917051786f3" providerId="ADAL" clId="{1E460084-488A-467B-8FF5-008E49F1C507}" dt="2023-01-27T20:50:52.868" v="69" actId="21"/>
          <ac:cxnSpMkLst>
            <pc:docMk/>
            <pc:sldMk cId="2263444556" sldId="256"/>
            <ac:cxnSpMk id="26" creationId="{CBEBFEDD-05ED-E5AA-C67D-326601C2CD9A}"/>
          </ac:cxnSpMkLst>
        </pc:cxnChg>
        <pc:cxnChg chg="add del mod">
          <ac:chgData name="Marc Lichtman" userId="bade3a5b-be95-4aa6-b2d3-e917051786f3" providerId="ADAL" clId="{1E460084-488A-467B-8FF5-008E49F1C507}" dt="2023-01-27T20:50:58.102" v="71" actId="21"/>
          <ac:cxnSpMkLst>
            <pc:docMk/>
            <pc:sldMk cId="2263444556" sldId="256"/>
            <ac:cxnSpMk id="37" creationId="{411B4F50-356F-E734-875D-FC3F17513228}"/>
          </ac:cxnSpMkLst>
        </pc:cxnChg>
        <pc:cxnChg chg="add del mod">
          <ac:chgData name="Marc Lichtman" userId="bade3a5b-be95-4aa6-b2d3-e917051786f3" providerId="ADAL" clId="{1E460084-488A-467B-8FF5-008E49F1C507}" dt="2023-01-27T20:50:58.102" v="71" actId="21"/>
          <ac:cxnSpMkLst>
            <pc:docMk/>
            <pc:sldMk cId="2263444556" sldId="256"/>
            <ac:cxnSpMk id="38" creationId="{13A41FD5-C733-61A2-A9D1-DFC65D4C9BB4}"/>
          </ac:cxnSpMkLst>
        </pc:cxnChg>
        <pc:cxnChg chg="add del mod">
          <ac:chgData name="Marc Lichtman" userId="bade3a5b-be95-4aa6-b2d3-e917051786f3" providerId="ADAL" clId="{1E460084-488A-467B-8FF5-008E49F1C507}" dt="2023-01-27T20:50:58.102" v="71" actId="21"/>
          <ac:cxnSpMkLst>
            <pc:docMk/>
            <pc:sldMk cId="2263444556" sldId="256"/>
            <ac:cxnSpMk id="39" creationId="{AD4CE610-58E4-7341-E4DB-09E3B1BE4215}"/>
          </ac:cxnSpMkLst>
        </pc:cxnChg>
        <pc:cxnChg chg="add del mod">
          <ac:chgData name="Marc Lichtman" userId="bade3a5b-be95-4aa6-b2d3-e917051786f3" providerId="ADAL" clId="{1E460084-488A-467B-8FF5-008E49F1C507}" dt="2023-01-27T20:50:58.102" v="71" actId="21"/>
          <ac:cxnSpMkLst>
            <pc:docMk/>
            <pc:sldMk cId="2263444556" sldId="256"/>
            <ac:cxnSpMk id="40" creationId="{04DA0825-8B27-D1CE-B9F1-C7B894B07466}"/>
          </ac:cxnSpMkLst>
        </pc:cxnChg>
        <pc:cxnChg chg="add del mod">
          <ac:chgData name="Marc Lichtman" userId="bade3a5b-be95-4aa6-b2d3-e917051786f3" providerId="ADAL" clId="{1E460084-488A-467B-8FF5-008E49F1C507}" dt="2023-01-27T20:50:58.102" v="71" actId="21"/>
          <ac:cxnSpMkLst>
            <pc:docMk/>
            <pc:sldMk cId="2263444556" sldId="256"/>
            <ac:cxnSpMk id="41" creationId="{E21F46CD-A131-7FA9-59DA-A4673103B612}"/>
          </ac:cxnSpMkLst>
        </pc:cxnChg>
        <pc:cxnChg chg="add del mod">
          <ac:chgData name="Marc Lichtman" userId="bade3a5b-be95-4aa6-b2d3-e917051786f3" providerId="ADAL" clId="{1E460084-488A-467B-8FF5-008E49F1C507}" dt="2023-01-27T20:50:58.102" v="71" actId="21"/>
          <ac:cxnSpMkLst>
            <pc:docMk/>
            <pc:sldMk cId="2263444556" sldId="256"/>
            <ac:cxnSpMk id="42" creationId="{C44A9394-28A2-C738-8DCD-EF943F185A86}"/>
          </ac:cxnSpMkLst>
        </pc:cxnChg>
        <pc:cxnChg chg="add mod">
          <ac:chgData name="Marc Lichtman" userId="bade3a5b-be95-4aa6-b2d3-e917051786f3" providerId="ADAL" clId="{1E460084-488A-467B-8FF5-008E49F1C507}" dt="2023-01-27T20:51:06.282" v="89" actId="1038"/>
          <ac:cxnSpMkLst>
            <pc:docMk/>
            <pc:sldMk cId="2263444556" sldId="256"/>
            <ac:cxnSpMk id="53" creationId="{583485B2-94B6-96E9-6522-2178538CB4B5}"/>
          </ac:cxnSpMkLst>
        </pc:cxnChg>
        <pc:cxnChg chg="add mod">
          <ac:chgData name="Marc Lichtman" userId="bade3a5b-be95-4aa6-b2d3-e917051786f3" providerId="ADAL" clId="{1E460084-488A-467B-8FF5-008E49F1C507}" dt="2023-01-27T20:51:06.282" v="89" actId="1038"/>
          <ac:cxnSpMkLst>
            <pc:docMk/>
            <pc:sldMk cId="2263444556" sldId="256"/>
            <ac:cxnSpMk id="54" creationId="{E9BC11FA-C8A0-AF52-8748-243C6F61FF42}"/>
          </ac:cxnSpMkLst>
        </pc:cxnChg>
        <pc:cxnChg chg="add mod">
          <ac:chgData name="Marc Lichtman" userId="bade3a5b-be95-4aa6-b2d3-e917051786f3" providerId="ADAL" clId="{1E460084-488A-467B-8FF5-008E49F1C507}" dt="2023-01-27T20:51:06.282" v="89" actId="1038"/>
          <ac:cxnSpMkLst>
            <pc:docMk/>
            <pc:sldMk cId="2263444556" sldId="256"/>
            <ac:cxnSpMk id="55" creationId="{B29DE207-6F87-7389-D36C-0740209D33BE}"/>
          </ac:cxnSpMkLst>
        </pc:cxnChg>
        <pc:cxnChg chg="add mod">
          <ac:chgData name="Marc Lichtman" userId="bade3a5b-be95-4aa6-b2d3-e917051786f3" providerId="ADAL" clId="{1E460084-488A-467B-8FF5-008E49F1C507}" dt="2023-01-27T20:51:06.282" v="89" actId="1038"/>
          <ac:cxnSpMkLst>
            <pc:docMk/>
            <pc:sldMk cId="2263444556" sldId="256"/>
            <ac:cxnSpMk id="56" creationId="{642DB7BC-5498-7C62-3B2F-C8B00567765C}"/>
          </ac:cxnSpMkLst>
        </pc:cxnChg>
        <pc:cxnChg chg="add mod">
          <ac:chgData name="Marc Lichtman" userId="bade3a5b-be95-4aa6-b2d3-e917051786f3" providerId="ADAL" clId="{1E460084-488A-467B-8FF5-008E49F1C507}" dt="2023-01-27T20:51:06.282" v="89" actId="1038"/>
          <ac:cxnSpMkLst>
            <pc:docMk/>
            <pc:sldMk cId="2263444556" sldId="256"/>
            <ac:cxnSpMk id="57" creationId="{14D7096C-BDE8-0ECC-A565-562F5795280B}"/>
          </ac:cxnSpMkLst>
        </pc:cxnChg>
        <pc:cxnChg chg="add mod">
          <ac:chgData name="Marc Lichtman" userId="bade3a5b-be95-4aa6-b2d3-e917051786f3" providerId="ADAL" clId="{1E460084-488A-467B-8FF5-008E49F1C507}" dt="2023-01-27T20:51:06.282" v="89" actId="1038"/>
          <ac:cxnSpMkLst>
            <pc:docMk/>
            <pc:sldMk cId="2263444556" sldId="256"/>
            <ac:cxnSpMk id="58" creationId="{FEA65B82-B01E-850A-FA0F-4CA24E008A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703296"/>
            <a:ext cx="6172200" cy="1496119"/>
          </a:xfrm>
        </p:spPr>
        <p:txBody>
          <a:bodyPr anchor="b"/>
          <a:lstStyle>
            <a:lvl1pPr algn="ctr">
              <a:defRPr sz="3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57111"/>
            <a:ext cx="6172200" cy="1037534"/>
          </a:xfrm>
        </p:spPr>
        <p:txBody>
          <a:bodyPr/>
          <a:lstStyle>
            <a:lvl1pPr marL="0" indent="0" algn="ctr">
              <a:buNone/>
              <a:defRPr sz="1504"/>
            </a:lvl1pPr>
            <a:lvl2pPr marL="286482" indent="0" algn="ctr">
              <a:buNone/>
              <a:defRPr sz="1253"/>
            </a:lvl2pPr>
            <a:lvl3pPr marL="572963" indent="0" algn="ctr">
              <a:buNone/>
              <a:defRPr sz="1128"/>
            </a:lvl3pPr>
            <a:lvl4pPr marL="859445" indent="0" algn="ctr">
              <a:buNone/>
              <a:defRPr sz="1003"/>
            </a:lvl4pPr>
            <a:lvl5pPr marL="1145926" indent="0" algn="ctr">
              <a:buNone/>
              <a:defRPr sz="1003"/>
            </a:lvl5pPr>
            <a:lvl6pPr marL="1432408" indent="0" algn="ctr">
              <a:buNone/>
              <a:defRPr sz="1003"/>
            </a:lvl6pPr>
            <a:lvl7pPr marL="1718889" indent="0" algn="ctr">
              <a:buNone/>
              <a:defRPr sz="1003"/>
            </a:lvl7pPr>
            <a:lvl8pPr marL="2005371" indent="0" algn="ctr">
              <a:buNone/>
              <a:defRPr sz="1003"/>
            </a:lvl8pPr>
            <a:lvl9pPr marL="2291852" indent="0" algn="ctr">
              <a:buNone/>
              <a:defRPr sz="10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7E3-9776-4259-AF5D-684F6D12EFD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DFC5-8703-40C2-AB79-E5BE8273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7E3-9776-4259-AF5D-684F6D12EFD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DFC5-8703-40C2-AB79-E5BE8273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28795"/>
            <a:ext cx="1774508" cy="3641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28795"/>
            <a:ext cx="5220653" cy="3641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7E3-9776-4259-AF5D-684F6D12EFD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DFC5-8703-40C2-AB79-E5BE8273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7E3-9776-4259-AF5D-684F6D12EFD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DFC5-8703-40C2-AB79-E5BE8273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71357"/>
            <a:ext cx="7098030" cy="1787583"/>
          </a:xfrm>
        </p:spPr>
        <p:txBody>
          <a:bodyPr anchor="b"/>
          <a:lstStyle>
            <a:lvl1pPr>
              <a:defRPr sz="3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875852"/>
            <a:ext cx="7098030" cy="940048"/>
          </a:xfrm>
        </p:spPr>
        <p:txBody>
          <a:bodyPr/>
          <a:lstStyle>
            <a:lvl1pPr marL="0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1pPr>
            <a:lvl2pPr marL="286482" indent="0">
              <a:buNone/>
              <a:defRPr sz="1253">
                <a:solidFill>
                  <a:schemeClr val="tx1">
                    <a:tint val="75000"/>
                  </a:schemeClr>
                </a:solidFill>
              </a:defRPr>
            </a:lvl2pPr>
            <a:lvl3pPr marL="572963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3pPr>
            <a:lvl4pPr marL="859445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4pPr>
            <a:lvl5pPr marL="1145926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5pPr>
            <a:lvl6pPr marL="1432408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6pPr>
            <a:lvl7pPr marL="1718889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7pPr>
            <a:lvl8pPr marL="2005371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8pPr>
            <a:lvl9pPr marL="2291852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7E3-9776-4259-AF5D-684F6D12EFD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DFC5-8703-40C2-AB79-E5BE8273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143974"/>
            <a:ext cx="3497580" cy="272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143974"/>
            <a:ext cx="3497580" cy="272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7E3-9776-4259-AF5D-684F6D12EFD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DFC5-8703-40C2-AB79-E5BE8273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28795"/>
            <a:ext cx="7098030" cy="830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53451"/>
            <a:ext cx="3481506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69731"/>
            <a:ext cx="3481506" cy="230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53451"/>
            <a:ext cx="3498652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69731"/>
            <a:ext cx="3498652" cy="230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7E3-9776-4259-AF5D-684F6D12EFD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DFC5-8703-40C2-AB79-E5BE8273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7E3-9776-4259-AF5D-684F6D12EFD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DFC5-8703-40C2-AB79-E5BE8273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9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7E3-9776-4259-AF5D-684F6D12EFD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DFC5-8703-40C2-AB79-E5BE8273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86491"/>
            <a:ext cx="2654260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18741"/>
            <a:ext cx="4166235" cy="3053913"/>
          </a:xfrm>
        </p:spPr>
        <p:txBody>
          <a:bodyPr/>
          <a:lstStyle>
            <a:lvl1pPr>
              <a:defRPr sz="2005"/>
            </a:lvl1pPr>
            <a:lvl2pPr>
              <a:defRPr sz="1754"/>
            </a:lvl2pPr>
            <a:lvl3pPr>
              <a:defRPr sz="1504"/>
            </a:lvl3pPr>
            <a:lvl4pPr>
              <a:defRPr sz="1253"/>
            </a:lvl4pPr>
            <a:lvl5pPr>
              <a:defRPr sz="1253"/>
            </a:lvl5pPr>
            <a:lvl6pPr>
              <a:defRPr sz="1253"/>
            </a:lvl6pPr>
            <a:lvl7pPr>
              <a:defRPr sz="1253"/>
            </a:lvl7pPr>
            <a:lvl8pPr>
              <a:defRPr sz="1253"/>
            </a:lvl8pPr>
            <a:lvl9pPr>
              <a:defRPr sz="12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89209"/>
            <a:ext cx="2654260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7E3-9776-4259-AF5D-684F6D12EFD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DFC5-8703-40C2-AB79-E5BE8273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86491"/>
            <a:ext cx="2654260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18741"/>
            <a:ext cx="4166235" cy="3053913"/>
          </a:xfrm>
        </p:spPr>
        <p:txBody>
          <a:bodyPr anchor="t"/>
          <a:lstStyle>
            <a:lvl1pPr marL="0" indent="0">
              <a:buNone/>
              <a:defRPr sz="2005"/>
            </a:lvl1pPr>
            <a:lvl2pPr marL="286482" indent="0">
              <a:buNone/>
              <a:defRPr sz="1754"/>
            </a:lvl2pPr>
            <a:lvl3pPr marL="572963" indent="0">
              <a:buNone/>
              <a:defRPr sz="1504"/>
            </a:lvl3pPr>
            <a:lvl4pPr marL="859445" indent="0">
              <a:buNone/>
              <a:defRPr sz="1253"/>
            </a:lvl4pPr>
            <a:lvl5pPr marL="1145926" indent="0">
              <a:buNone/>
              <a:defRPr sz="1253"/>
            </a:lvl5pPr>
            <a:lvl6pPr marL="1432408" indent="0">
              <a:buNone/>
              <a:defRPr sz="1253"/>
            </a:lvl6pPr>
            <a:lvl7pPr marL="1718889" indent="0">
              <a:buNone/>
              <a:defRPr sz="1253"/>
            </a:lvl7pPr>
            <a:lvl8pPr marL="2005371" indent="0">
              <a:buNone/>
              <a:defRPr sz="1253"/>
            </a:lvl8pPr>
            <a:lvl9pPr marL="2291852" indent="0">
              <a:buNone/>
              <a:defRPr sz="12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89209"/>
            <a:ext cx="2654260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7E3-9776-4259-AF5D-684F6D12EFD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DFC5-8703-40C2-AB79-E5BE8273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3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28795"/>
            <a:ext cx="7098030" cy="830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143974"/>
            <a:ext cx="7098030" cy="272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983019"/>
            <a:ext cx="185166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D27E3-9776-4259-AF5D-684F6D12EFD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983019"/>
            <a:ext cx="277749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983019"/>
            <a:ext cx="185166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1DFC5-8703-40C2-AB79-E5BE8273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2963" rtl="0" eaLnBrk="1" latinLnBrk="0" hangingPunct="1">
        <a:lnSpc>
          <a:spcPct val="90000"/>
        </a:lnSpc>
        <a:spcBef>
          <a:spcPct val="0"/>
        </a:spcBef>
        <a:buNone/>
        <a:defRPr sz="27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241" indent="-143241" algn="l" defTabSz="572963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29722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2pPr>
      <a:lvl3pPr marL="716204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3" kern="1200">
          <a:solidFill>
            <a:schemeClr val="tx1"/>
          </a:solidFill>
          <a:latin typeface="+mn-lt"/>
          <a:ea typeface="+mn-ea"/>
          <a:cs typeface="+mn-cs"/>
        </a:defRPr>
      </a:lvl3pPr>
      <a:lvl4pPr marL="1002685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289167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575648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862130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148611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435093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1pPr>
      <a:lvl2pPr marL="28648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2pPr>
      <a:lvl3pPr marL="572963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3pPr>
      <a:lvl4pPr marL="859445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145926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432408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718889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005371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29185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CF50149-1322-8AEA-CA1C-4CB6A9506E03}"/>
              </a:ext>
            </a:extLst>
          </p:cNvPr>
          <p:cNvSpPr/>
          <p:nvPr/>
        </p:nvSpPr>
        <p:spPr>
          <a:xfrm>
            <a:off x="2545634" y="763800"/>
            <a:ext cx="2267339" cy="979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Signal Detector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[+ Classifier]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7AC6129-98BD-8FDB-FD8C-D35D4AE3EF2D}"/>
              </a:ext>
            </a:extLst>
          </p:cNvPr>
          <p:cNvSpPr/>
          <p:nvPr/>
        </p:nvSpPr>
        <p:spPr>
          <a:xfrm>
            <a:off x="2545634" y="2025909"/>
            <a:ext cx="2267339" cy="9797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DSP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EF4F88-1FF8-0922-EE0D-FEEF7B4667A9}"/>
              </a:ext>
            </a:extLst>
          </p:cNvPr>
          <p:cNvSpPr/>
          <p:nvPr/>
        </p:nvSpPr>
        <p:spPr>
          <a:xfrm>
            <a:off x="2545634" y="3288018"/>
            <a:ext cx="2267339" cy="979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Signal Generator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3485B2-94B6-96E9-6522-2178538CB4B5}"/>
              </a:ext>
            </a:extLst>
          </p:cNvPr>
          <p:cNvCxnSpPr/>
          <p:nvPr/>
        </p:nvCxnSpPr>
        <p:spPr>
          <a:xfrm>
            <a:off x="1711133" y="1253657"/>
            <a:ext cx="8345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BC11FA-C8A0-AF52-8748-243C6F61FF42}"/>
              </a:ext>
            </a:extLst>
          </p:cNvPr>
          <p:cNvCxnSpPr/>
          <p:nvPr/>
        </p:nvCxnSpPr>
        <p:spPr>
          <a:xfrm>
            <a:off x="1711133" y="2515766"/>
            <a:ext cx="8345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9DE207-6F87-7389-D36C-0740209D33BE}"/>
              </a:ext>
            </a:extLst>
          </p:cNvPr>
          <p:cNvCxnSpPr/>
          <p:nvPr/>
        </p:nvCxnSpPr>
        <p:spPr>
          <a:xfrm>
            <a:off x="1711133" y="3777875"/>
            <a:ext cx="8345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42DB7BC-5498-7C62-3B2F-C8B00567765C}"/>
              </a:ext>
            </a:extLst>
          </p:cNvPr>
          <p:cNvCxnSpPr/>
          <p:nvPr/>
        </p:nvCxnSpPr>
        <p:spPr>
          <a:xfrm>
            <a:off x="4812973" y="3777875"/>
            <a:ext cx="8345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D7096C-BDE8-0ECC-A565-562F5795280B}"/>
              </a:ext>
            </a:extLst>
          </p:cNvPr>
          <p:cNvCxnSpPr/>
          <p:nvPr/>
        </p:nvCxnSpPr>
        <p:spPr>
          <a:xfrm>
            <a:off x="4812973" y="2515766"/>
            <a:ext cx="8345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EA65B82-B01E-850A-FA0F-4CA24E008AEA}"/>
              </a:ext>
            </a:extLst>
          </p:cNvPr>
          <p:cNvCxnSpPr/>
          <p:nvPr/>
        </p:nvCxnSpPr>
        <p:spPr>
          <a:xfrm>
            <a:off x="4812972" y="1253657"/>
            <a:ext cx="8345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EE6DC5-7088-3618-2AC3-F441D234DA37}"/>
              </a:ext>
            </a:extLst>
          </p:cNvPr>
          <p:cNvSpPr txBox="1"/>
          <p:nvPr/>
        </p:nvSpPr>
        <p:spPr>
          <a:xfrm>
            <a:off x="87794" y="2276783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IQ Samples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2AC14F-6451-98F1-4695-FE3FDB33AD2A}"/>
              </a:ext>
            </a:extLst>
          </p:cNvPr>
          <p:cNvSpPr txBox="1"/>
          <p:nvPr/>
        </p:nvSpPr>
        <p:spPr>
          <a:xfrm>
            <a:off x="5693137" y="2285661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IQ Samples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234B84-2911-A9A9-7BC0-C2EE0CA4F3EC}"/>
              </a:ext>
            </a:extLst>
          </p:cNvPr>
          <p:cNvSpPr txBox="1"/>
          <p:nvPr/>
        </p:nvSpPr>
        <p:spPr>
          <a:xfrm>
            <a:off x="105550" y="1022824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IQ Samples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9EF498-F851-A520-1934-9E01112D1EDB}"/>
              </a:ext>
            </a:extLst>
          </p:cNvPr>
          <p:cNvSpPr txBox="1"/>
          <p:nvPr/>
        </p:nvSpPr>
        <p:spPr>
          <a:xfrm>
            <a:off x="5684259" y="3547042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IQ Samples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77F581-40DB-E5B8-F5F1-2087389127E9}"/>
              </a:ext>
            </a:extLst>
          </p:cNvPr>
          <p:cNvSpPr txBox="1"/>
          <p:nvPr/>
        </p:nvSpPr>
        <p:spPr>
          <a:xfrm>
            <a:off x="105550" y="3538164"/>
            <a:ext cx="160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E6000"/>
                </a:solidFill>
              </a:rPr>
              <a:t>Parameters</a:t>
            </a:r>
            <a:endParaRPr lang="en-US" dirty="0">
              <a:solidFill>
                <a:srgbClr val="7E6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9D21AE-B957-4E96-1691-6F172CF9CF55}"/>
              </a:ext>
            </a:extLst>
          </p:cNvPr>
          <p:cNvSpPr txBox="1"/>
          <p:nvPr/>
        </p:nvSpPr>
        <p:spPr>
          <a:xfrm>
            <a:off x="5647473" y="1031702"/>
            <a:ext cx="2537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SigMF Annotations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536F3F-B822-C4EF-6578-EC477E3657B2}"/>
              </a:ext>
            </a:extLst>
          </p:cNvPr>
          <p:cNvSpPr txBox="1"/>
          <p:nvPr/>
        </p:nvSpPr>
        <p:spPr>
          <a:xfrm>
            <a:off x="1947098" y="-122882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IQEngine Plugin Types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26344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</TotalTime>
  <Words>22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Lichtman</dc:creator>
  <cp:lastModifiedBy>Marc Lichtman</cp:lastModifiedBy>
  <cp:revision>1</cp:revision>
  <dcterms:created xsi:type="dcterms:W3CDTF">2023-01-27T20:36:28Z</dcterms:created>
  <dcterms:modified xsi:type="dcterms:W3CDTF">2023-01-27T20:51:08Z</dcterms:modified>
</cp:coreProperties>
</file>