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53115-F091-4FE4-83F8-85DC885B5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831D5-0F57-4EB5-9E0C-36FA0B8C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5946D-ED48-485D-9170-D7B3E438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19164-50D9-45C9-87BB-9C15854A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58587-C5D3-408D-8349-04E61EFE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2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2E9AA-3963-454E-9478-53EC5F0A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B79B5-4F7E-4E37-9FB4-1C01CC17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CD6F4-DE02-43A6-A95A-ABC494BF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55BD7-193F-4CFF-8D7A-16DBD440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AF4EB-0164-4F3A-BD63-A97D8CBE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6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60B93-FD3E-48A4-A349-30EA8F3BA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ACCA5E-9C08-4A60-B0CD-A426BC5C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D6BB5-5F67-49C8-BD6B-19AC162B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79014-CE15-471A-B341-DDFE3E29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16F8E-A1D9-431B-AE8C-AA904011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3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0C3AB-69CA-4EBE-8FE2-830A0AB6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7BE2C-A89C-4BFA-8B9A-4B3527E5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C4805-1CFD-4D13-85B1-31F73CB5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D3ACE-8056-4EA8-8953-EB798405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74DFC-0028-4EF9-9CA0-AD1BC7C9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7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01B2E-FC68-46DA-B683-8BAF769A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3AF10-8724-4198-9A72-89E55569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617DA-2F7E-4FCE-88BC-14C865E4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3BF38-3AD3-4858-82AC-589BC19C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4FF26-8F25-4839-92F0-024A095D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1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A0CE3-3992-4922-8CA2-6ED8A133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D15FB-F059-4F06-A561-37CCDF4BA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557DEB-2529-4DFD-A337-F0D86AF07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637FB-7975-4D44-AF38-484FB349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B132E-DF97-402A-9FA7-B972CC14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621A5-5ECD-4F3C-A83E-54970FE9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5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C6A26-04DB-45C0-BAC5-20814D4D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D20C1-179D-4CEB-9F88-6FBE11C8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42B5B-7A7D-41AE-97AC-D294C333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022EFA-C5AE-4922-9269-09BA79901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F50C43-065C-4B79-AA5A-D24027FB0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07520E-B63B-4616-8CA4-163E90AE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CDE582-85F0-4519-BC82-D47BDB3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0B059-F60A-4680-8D7D-42BF9E76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4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EAEA8-E019-417A-A3B9-A968E38E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F3685D-0B3B-47F2-AEB6-2132B62E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8CBA7A-230C-4AC1-99D0-A11CFC6A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9D3393-03F3-4FA3-AC30-C0249E4B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8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31A4D-4F33-46F1-8CFD-B9B31A17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D9D022-BE6A-4437-9C84-A34AA43A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78098-CF8F-448B-B25A-5B78E497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4A811-4F81-40F7-9975-F6AD930A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36041-AAD6-4577-9DBD-EDBBADA43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45D40-6952-4D4E-A4BC-095D2F838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05F23-7DBC-4100-9E35-622BEDB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D50E7-FF73-479D-8A13-B7CD440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F59E3-DEF2-4EDE-A29E-25661FE2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01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C1E10-76A7-4E7C-8DA2-AF1D7A9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8CAFC5-7402-488D-8380-AD4CFCF29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F7C32E-F49E-4E7A-802E-3CFDB813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6718-B8DD-4AEF-9460-621860B9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F290E-83EB-43EA-AC76-EBE90E59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3D3C9-84E3-4DA9-949E-443ADF2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FD3EA1-5FF7-47EB-B3CB-31E2CD79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7B298-604E-414F-96C6-7F39BD83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55EAC-087B-48FA-A5B5-DE1BA6B5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FE89-C3A7-4F65-A6FC-63DB3A7F64A2}" type="datetimeFigureOut">
              <a:rPr lang="zh-CN" altLang="en-US" smtClean="0"/>
              <a:t>2019/4/21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B270A-C43D-4EB7-A115-CC0964997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10AED-9FB5-4A53-B157-545D08274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8806-D04F-48DA-88AC-B1C0DE798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9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脸 3">
            <a:extLst>
              <a:ext uri="{FF2B5EF4-FFF2-40B4-BE49-F238E27FC236}">
                <a16:creationId xmlns:a16="http://schemas.microsoft.com/office/drawing/2014/main" id="{E7409E19-38B7-4465-A216-911B459E06A3}"/>
              </a:ext>
            </a:extLst>
          </p:cNvPr>
          <p:cNvSpPr/>
          <p:nvPr/>
        </p:nvSpPr>
        <p:spPr>
          <a:xfrm>
            <a:off x="607258" y="2839913"/>
            <a:ext cx="1266092" cy="105507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BB643C-810B-4DD1-A4D5-5BCA07F154B5}"/>
              </a:ext>
            </a:extLst>
          </p:cNvPr>
          <p:cNvSpPr txBox="1"/>
          <p:nvPr/>
        </p:nvSpPr>
        <p:spPr>
          <a:xfrm>
            <a:off x="5120640" y="253218"/>
            <a:ext cx="6471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ExecutorService</a:t>
            </a:r>
          </a:p>
          <a:p>
            <a:r>
              <a:rPr lang="en-US" altLang="zh-CN" sz="3200"/>
              <a:t>ThreadPoolExecutorService</a:t>
            </a:r>
            <a:endParaRPr lang="zh-CN" altLang="en-US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FBA733-0D34-4ECE-B695-F0198C9FEB0D}"/>
              </a:ext>
            </a:extLst>
          </p:cNvPr>
          <p:cNvSpPr/>
          <p:nvPr/>
        </p:nvSpPr>
        <p:spPr>
          <a:xfrm>
            <a:off x="5120640" y="1253782"/>
            <a:ext cx="6358597" cy="50854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A5BA56C-B2D8-461B-8D75-F8B24C46AC7F}"/>
              </a:ext>
            </a:extLst>
          </p:cNvPr>
          <p:cNvCxnSpPr>
            <a:cxnSpLocks/>
          </p:cNvCxnSpPr>
          <p:nvPr/>
        </p:nvCxnSpPr>
        <p:spPr>
          <a:xfrm flipV="1">
            <a:off x="2117187" y="2373923"/>
            <a:ext cx="3481755" cy="52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32C2660-EDDB-4A7E-ACEF-C13344F81060}"/>
              </a:ext>
            </a:extLst>
          </p:cNvPr>
          <p:cNvSpPr/>
          <p:nvPr/>
        </p:nvSpPr>
        <p:spPr>
          <a:xfrm>
            <a:off x="5704447" y="1776046"/>
            <a:ext cx="4839286" cy="9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任务队列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B86488-8867-4FA8-902D-3BEF91954C47}"/>
              </a:ext>
            </a:extLst>
          </p:cNvPr>
          <p:cNvSpPr/>
          <p:nvPr/>
        </p:nvSpPr>
        <p:spPr>
          <a:xfrm>
            <a:off x="5704447" y="4062045"/>
            <a:ext cx="4839286" cy="1987063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C2E744E-4E23-43BD-9599-34C7EFD2F491}"/>
              </a:ext>
            </a:extLst>
          </p:cNvPr>
          <p:cNvSpPr/>
          <p:nvPr/>
        </p:nvSpPr>
        <p:spPr>
          <a:xfrm>
            <a:off x="6321083" y="4522763"/>
            <a:ext cx="881575" cy="6893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5B15C3-AE8E-4757-AD70-B1DE40E596AC}"/>
              </a:ext>
            </a:extLst>
          </p:cNvPr>
          <p:cNvSpPr/>
          <p:nvPr/>
        </p:nvSpPr>
        <p:spPr>
          <a:xfrm>
            <a:off x="5917807" y="4352191"/>
            <a:ext cx="2822919" cy="140676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E450A26-8CF4-4ED0-B317-7907E56AB831}"/>
              </a:ext>
            </a:extLst>
          </p:cNvPr>
          <p:cNvSpPr/>
          <p:nvPr/>
        </p:nvSpPr>
        <p:spPr>
          <a:xfrm>
            <a:off x="6321083" y="4570240"/>
            <a:ext cx="473612" cy="485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AFEA979-1F84-434D-B759-8E16BB93211A}"/>
              </a:ext>
            </a:extLst>
          </p:cNvPr>
          <p:cNvCxnSpPr/>
          <p:nvPr/>
        </p:nvCxnSpPr>
        <p:spPr>
          <a:xfrm flipV="1">
            <a:off x="6557889" y="2883876"/>
            <a:ext cx="731520" cy="182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7E63B1A-B996-4B4E-B251-BCFC773E55C8}"/>
              </a:ext>
            </a:extLst>
          </p:cNvPr>
          <p:cNvSpPr/>
          <p:nvPr/>
        </p:nvSpPr>
        <p:spPr>
          <a:xfrm>
            <a:off x="7132322" y="4570240"/>
            <a:ext cx="473612" cy="485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3772EC-1587-477B-8799-FF9E54306B68}"/>
              </a:ext>
            </a:extLst>
          </p:cNvPr>
          <p:cNvCxnSpPr>
            <a:cxnSpLocks/>
          </p:cNvCxnSpPr>
          <p:nvPr/>
        </p:nvCxnSpPr>
        <p:spPr>
          <a:xfrm flipV="1">
            <a:off x="2300071" y="2588455"/>
            <a:ext cx="3285973" cy="97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A79CC8-C71C-4498-AC75-B788671C135E}"/>
              </a:ext>
            </a:extLst>
          </p:cNvPr>
          <p:cNvCxnSpPr>
            <a:cxnSpLocks/>
          </p:cNvCxnSpPr>
          <p:nvPr/>
        </p:nvCxnSpPr>
        <p:spPr>
          <a:xfrm flipV="1">
            <a:off x="2418470" y="2744958"/>
            <a:ext cx="3180472" cy="13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DE88D1-7F9B-4907-89B7-286289916497}"/>
              </a:ext>
            </a:extLst>
          </p:cNvPr>
          <p:cNvCxnSpPr>
            <a:cxnSpLocks/>
          </p:cNvCxnSpPr>
          <p:nvPr/>
        </p:nvCxnSpPr>
        <p:spPr>
          <a:xfrm flipV="1">
            <a:off x="7434777" y="2850465"/>
            <a:ext cx="457198" cy="167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9DE0FDA-41AC-406C-BDE8-D641195394B5}"/>
              </a:ext>
            </a:extLst>
          </p:cNvPr>
          <p:cNvSpPr/>
          <p:nvPr/>
        </p:nvSpPr>
        <p:spPr>
          <a:xfrm>
            <a:off x="7901358" y="4624753"/>
            <a:ext cx="473612" cy="485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FDFFD97-D657-4675-A534-88261FC259A7}"/>
              </a:ext>
            </a:extLst>
          </p:cNvPr>
          <p:cNvSpPr/>
          <p:nvPr/>
        </p:nvSpPr>
        <p:spPr>
          <a:xfrm>
            <a:off x="9091249" y="4624752"/>
            <a:ext cx="473612" cy="485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FA13D9D-5D32-4718-8F54-DFC2C64259F9}"/>
              </a:ext>
            </a:extLst>
          </p:cNvPr>
          <p:cNvSpPr txBox="1"/>
          <p:nvPr/>
        </p:nvSpPr>
        <p:spPr>
          <a:xfrm>
            <a:off x="243006" y="4450056"/>
            <a:ext cx="60131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zh-CN" altLang="en-US" sz="3600"/>
              <a:t>任对队列</a:t>
            </a:r>
            <a:endParaRPr lang="en-US" altLang="zh-CN" sz="3600"/>
          </a:p>
          <a:p>
            <a:pPr marL="742950" indent="-742950">
              <a:buAutoNum type="arabicPeriod"/>
            </a:pPr>
            <a:r>
              <a:rPr lang="zh-CN" altLang="en-US" sz="3600"/>
              <a:t>核心线程数</a:t>
            </a:r>
            <a:endParaRPr lang="en-US" altLang="zh-CN" sz="3600"/>
          </a:p>
          <a:p>
            <a:pPr marL="742950" indent="-742950">
              <a:buAutoNum type="arabicPeriod"/>
            </a:pPr>
            <a:r>
              <a:rPr lang="zh-CN" altLang="en-US" sz="3600"/>
              <a:t>最大线程数</a:t>
            </a:r>
            <a:endParaRPr lang="en-US" altLang="zh-CN" sz="3600"/>
          </a:p>
          <a:p>
            <a:pPr marL="742950" indent="-742950">
              <a:buAutoNum type="arabicPeriod"/>
            </a:pPr>
            <a:r>
              <a:rPr lang="zh-CN" altLang="en-US" sz="3600"/>
              <a:t>任务无法提交的处理策略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829FDE-5C48-48C9-BD6D-A9AF1D15E1D1}"/>
              </a:ext>
            </a:extLst>
          </p:cNvPr>
          <p:cNvSpPr/>
          <p:nvPr/>
        </p:nvSpPr>
        <p:spPr>
          <a:xfrm>
            <a:off x="9022838" y="5264831"/>
            <a:ext cx="473612" cy="485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FADD1E5-BAE7-479C-8C3D-494E6404DEAF}"/>
              </a:ext>
            </a:extLst>
          </p:cNvPr>
          <p:cNvSpPr/>
          <p:nvPr/>
        </p:nvSpPr>
        <p:spPr>
          <a:xfrm>
            <a:off x="9678578" y="4513969"/>
            <a:ext cx="473612" cy="48533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3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393EE087-857E-4E05-B448-A5DB719CF646}"/>
              </a:ext>
            </a:extLst>
          </p:cNvPr>
          <p:cNvSpPr/>
          <p:nvPr/>
        </p:nvSpPr>
        <p:spPr>
          <a:xfrm>
            <a:off x="1294228" y="166470"/>
            <a:ext cx="8201464" cy="6316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FC761-7B81-4858-A2A2-2B0EE44FDD5F}"/>
              </a:ext>
            </a:extLst>
          </p:cNvPr>
          <p:cNvSpPr/>
          <p:nvPr/>
        </p:nvSpPr>
        <p:spPr>
          <a:xfrm>
            <a:off x="2335238" y="787792"/>
            <a:ext cx="1645920" cy="85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295358-AF17-4639-8BD8-EAED9FE77CE2}"/>
              </a:ext>
            </a:extLst>
          </p:cNvPr>
          <p:cNvSpPr/>
          <p:nvPr/>
        </p:nvSpPr>
        <p:spPr>
          <a:xfrm>
            <a:off x="4344574" y="787792"/>
            <a:ext cx="1645920" cy="85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I/O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F620F0-B8A0-4EAD-B6CB-B7330368F48A}"/>
              </a:ext>
            </a:extLst>
          </p:cNvPr>
          <p:cNvSpPr/>
          <p:nvPr/>
        </p:nvSpPr>
        <p:spPr>
          <a:xfrm>
            <a:off x="6454726" y="787792"/>
            <a:ext cx="1645920" cy="858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CPU+I/O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ED1CEB-73C9-4A3A-A1D2-90EC7085CAE7}"/>
              </a:ext>
            </a:extLst>
          </p:cNvPr>
          <p:cNvSpPr/>
          <p:nvPr/>
        </p:nvSpPr>
        <p:spPr>
          <a:xfrm>
            <a:off x="2335238" y="2121878"/>
            <a:ext cx="1645920" cy="85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长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30B92F-0F7D-4435-B1EB-AD5A374968D7}"/>
              </a:ext>
            </a:extLst>
          </p:cNvPr>
          <p:cNvSpPr/>
          <p:nvPr/>
        </p:nvSpPr>
        <p:spPr>
          <a:xfrm>
            <a:off x="4344574" y="2121878"/>
            <a:ext cx="1645920" cy="85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26B63B-6089-46E9-A089-589862A0A480}"/>
              </a:ext>
            </a:extLst>
          </p:cNvPr>
          <p:cNvSpPr/>
          <p:nvPr/>
        </p:nvSpPr>
        <p:spPr>
          <a:xfrm>
            <a:off x="6454726" y="2121878"/>
            <a:ext cx="1645920" cy="8581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短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259E9E-7CC9-4ED0-9A51-68962D9EA04E}"/>
              </a:ext>
            </a:extLst>
          </p:cNvPr>
          <p:cNvSpPr/>
          <p:nvPr/>
        </p:nvSpPr>
        <p:spPr>
          <a:xfrm>
            <a:off x="2335238" y="4955932"/>
            <a:ext cx="1645920" cy="858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BCE968-4E5E-4873-8280-5F13B7FA7B58}"/>
              </a:ext>
            </a:extLst>
          </p:cNvPr>
          <p:cNvSpPr/>
          <p:nvPr/>
        </p:nvSpPr>
        <p:spPr>
          <a:xfrm>
            <a:off x="4450080" y="4955932"/>
            <a:ext cx="1645920" cy="858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AF6278-49E6-4000-9ACB-65C7220B2287}"/>
              </a:ext>
            </a:extLst>
          </p:cNvPr>
          <p:cNvSpPr/>
          <p:nvPr/>
        </p:nvSpPr>
        <p:spPr>
          <a:xfrm>
            <a:off x="6564924" y="4955932"/>
            <a:ext cx="1645920" cy="858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06382B-7EFF-4C3A-B15B-302F5B90316C}"/>
              </a:ext>
            </a:extLst>
          </p:cNvPr>
          <p:cNvSpPr/>
          <p:nvPr/>
        </p:nvSpPr>
        <p:spPr>
          <a:xfrm>
            <a:off x="2335238" y="3455964"/>
            <a:ext cx="1645920" cy="858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依赖外部资源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90DC5B-3326-4C39-8057-48FA03F124BD}"/>
              </a:ext>
            </a:extLst>
          </p:cNvPr>
          <p:cNvSpPr/>
          <p:nvPr/>
        </p:nvSpPr>
        <p:spPr>
          <a:xfrm>
            <a:off x="4344574" y="3429000"/>
            <a:ext cx="1645920" cy="8581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不依赖外部资源</a:t>
            </a:r>
          </a:p>
        </p:txBody>
      </p:sp>
    </p:spTree>
    <p:extLst>
      <p:ext uri="{BB962C8B-B14F-4D97-AF65-F5344CB8AC3E}">
        <p14:creationId xmlns:p14="http://schemas.microsoft.com/office/powerpoint/2010/main" val="130248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00A5B0-9629-42CB-B91B-64A7F8039783}"/>
              </a:ext>
            </a:extLst>
          </p:cNvPr>
          <p:cNvSpPr/>
          <p:nvPr/>
        </p:nvSpPr>
        <p:spPr>
          <a:xfrm>
            <a:off x="168812" y="478302"/>
            <a:ext cx="3699803" cy="174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90A84-E2B0-4A3A-96B5-25563BF51536}"/>
              </a:ext>
            </a:extLst>
          </p:cNvPr>
          <p:cNvSpPr/>
          <p:nvPr/>
        </p:nvSpPr>
        <p:spPr>
          <a:xfrm>
            <a:off x="4342230" y="478302"/>
            <a:ext cx="3699803" cy="1744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935F1-50AB-4569-BD2E-2FFC4A2AB761}"/>
              </a:ext>
            </a:extLst>
          </p:cNvPr>
          <p:cNvSpPr/>
          <p:nvPr/>
        </p:nvSpPr>
        <p:spPr>
          <a:xfrm>
            <a:off x="168812" y="2403231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添加商品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E044D3-27D1-4546-A080-F9DF79698CEB}"/>
              </a:ext>
            </a:extLst>
          </p:cNvPr>
          <p:cNvSpPr/>
          <p:nvPr/>
        </p:nvSpPr>
        <p:spPr>
          <a:xfrm>
            <a:off x="168812" y="3260187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修改商品（修改信息）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71DEBF-7E6E-437F-A826-56168124C5C1}"/>
              </a:ext>
            </a:extLst>
          </p:cNvPr>
          <p:cNvSpPr/>
          <p:nvPr/>
        </p:nvSpPr>
        <p:spPr>
          <a:xfrm>
            <a:off x="168812" y="4039772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删除商品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3F1C92-07D2-41E6-ADBF-37D82DC92102}"/>
              </a:ext>
            </a:extLst>
          </p:cNvPr>
          <p:cNvSpPr/>
          <p:nvPr/>
        </p:nvSpPr>
        <p:spPr>
          <a:xfrm>
            <a:off x="168812" y="4819357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查询商品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E272C8-2D89-4F12-8560-5672002AC904}"/>
              </a:ext>
            </a:extLst>
          </p:cNvPr>
          <p:cNvSpPr/>
          <p:nvPr/>
        </p:nvSpPr>
        <p:spPr>
          <a:xfrm>
            <a:off x="4342230" y="2403231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创建订单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13F95C-216A-403E-84F1-CE4731074A5A}"/>
              </a:ext>
            </a:extLst>
          </p:cNvPr>
          <p:cNvSpPr/>
          <p:nvPr/>
        </p:nvSpPr>
        <p:spPr>
          <a:xfrm>
            <a:off x="4342230" y="3260187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添加商品（编号和数量）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93E1E5-76BA-406D-8F11-16B2AB5569E8}"/>
              </a:ext>
            </a:extLst>
          </p:cNvPr>
          <p:cNvSpPr/>
          <p:nvPr/>
        </p:nvSpPr>
        <p:spPr>
          <a:xfrm>
            <a:off x="4342230" y="4039772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修改商品（编号和数量）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C116FD-481D-4270-B209-FD811F8A5533}"/>
              </a:ext>
            </a:extLst>
          </p:cNvPr>
          <p:cNvSpPr/>
          <p:nvPr/>
        </p:nvSpPr>
        <p:spPr>
          <a:xfrm>
            <a:off x="4342230" y="4819357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查询订单（所有商品的编号数量）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A11519-3701-4E21-B77E-472E19DF1B0B}"/>
              </a:ext>
            </a:extLst>
          </p:cNvPr>
          <p:cNvSpPr/>
          <p:nvPr/>
        </p:nvSpPr>
        <p:spPr>
          <a:xfrm>
            <a:off x="4342230" y="5598942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订单计算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069D31-A0D8-4061-B7A7-E23FD8E5820A}"/>
              </a:ext>
            </a:extLst>
          </p:cNvPr>
          <p:cNvSpPr/>
          <p:nvPr/>
        </p:nvSpPr>
        <p:spPr>
          <a:xfrm>
            <a:off x="8351520" y="478302"/>
            <a:ext cx="3699803" cy="174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字符界面客户端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796B17-D9AD-4CD2-8009-E7CB84DA914D}"/>
              </a:ext>
            </a:extLst>
          </p:cNvPr>
          <p:cNvSpPr/>
          <p:nvPr/>
        </p:nvSpPr>
        <p:spPr>
          <a:xfrm>
            <a:off x="8323385" y="2412609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关于</a:t>
            </a:r>
            <a:r>
              <a:rPr lang="en-US" altLang="zh-CN"/>
              <a:t>/</a:t>
            </a:r>
            <a:r>
              <a:rPr lang="zh-CN" altLang="en-US"/>
              <a:t>退出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239CA0-531E-4490-9717-A8CC408CB6B9}"/>
              </a:ext>
            </a:extLst>
          </p:cNvPr>
          <p:cNvSpPr/>
          <p:nvPr/>
        </p:nvSpPr>
        <p:spPr>
          <a:xfrm>
            <a:off x="8323385" y="3269565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BDB978-48FE-41F1-A629-181A9BB3F80A}"/>
              </a:ext>
            </a:extLst>
          </p:cNvPr>
          <p:cNvSpPr/>
          <p:nvPr/>
        </p:nvSpPr>
        <p:spPr>
          <a:xfrm>
            <a:off x="8323385" y="4049150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643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00A5B0-9629-42CB-B91B-64A7F8039783}"/>
              </a:ext>
            </a:extLst>
          </p:cNvPr>
          <p:cNvSpPr/>
          <p:nvPr/>
        </p:nvSpPr>
        <p:spPr>
          <a:xfrm>
            <a:off x="168812" y="478302"/>
            <a:ext cx="3699803" cy="1744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90A84-E2B0-4A3A-96B5-25563BF51536}"/>
              </a:ext>
            </a:extLst>
          </p:cNvPr>
          <p:cNvSpPr/>
          <p:nvPr/>
        </p:nvSpPr>
        <p:spPr>
          <a:xfrm>
            <a:off x="4342230" y="478302"/>
            <a:ext cx="3699803" cy="1744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5935F1-50AB-4569-BD2E-2FFC4A2AB761}"/>
              </a:ext>
            </a:extLst>
          </p:cNvPr>
          <p:cNvSpPr/>
          <p:nvPr/>
        </p:nvSpPr>
        <p:spPr>
          <a:xfrm>
            <a:off x="168812" y="2403231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商品的增删改查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71DEBF-7E6E-437F-A826-56168124C5C1}"/>
              </a:ext>
            </a:extLst>
          </p:cNvPr>
          <p:cNvSpPr/>
          <p:nvPr/>
        </p:nvSpPr>
        <p:spPr>
          <a:xfrm>
            <a:off x="168812" y="3269565"/>
            <a:ext cx="3699803" cy="677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商品集合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E272C8-2D89-4F12-8560-5672002AC904}"/>
              </a:ext>
            </a:extLst>
          </p:cNvPr>
          <p:cNvSpPr/>
          <p:nvPr/>
        </p:nvSpPr>
        <p:spPr>
          <a:xfrm>
            <a:off x="4342230" y="2403231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订单的增删改查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13F95C-216A-403E-84F1-CE4731074A5A}"/>
              </a:ext>
            </a:extLst>
          </p:cNvPr>
          <p:cNvSpPr/>
          <p:nvPr/>
        </p:nvSpPr>
        <p:spPr>
          <a:xfrm>
            <a:off x="4342230" y="3260187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订单集合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A11519-3701-4E21-B77E-472E19DF1B0B}"/>
              </a:ext>
            </a:extLst>
          </p:cNvPr>
          <p:cNvSpPr/>
          <p:nvPr/>
        </p:nvSpPr>
        <p:spPr>
          <a:xfrm>
            <a:off x="4342230" y="4117143"/>
            <a:ext cx="3699803" cy="67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订单计算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069D31-A0D8-4061-B7A7-E23FD8E5820A}"/>
              </a:ext>
            </a:extLst>
          </p:cNvPr>
          <p:cNvSpPr/>
          <p:nvPr/>
        </p:nvSpPr>
        <p:spPr>
          <a:xfrm>
            <a:off x="8351520" y="478302"/>
            <a:ext cx="3699803" cy="1744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字符界面客户端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796B17-D9AD-4CD2-8009-E7CB84DA914D}"/>
              </a:ext>
            </a:extLst>
          </p:cNvPr>
          <p:cNvSpPr/>
          <p:nvPr/>
        </p:nvSpPr>
        <p:spPr>
          <a:xfrm>
            <a:off x="8323385" y="2412609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关于</a:t>
            </a:r>
            <a:r>
              <a:rPr lang="en-US" altLang="zh-CN"/>
              <a:t>/</a:t>
            </a:r>
            <a:r>
              <a:rPr lang="zh-CN" altLang="en-US"/>
              <a:t>退出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239CA0-531E-4490-9717-A8CC408CB6B9}"/>
              </a:ext>
            </a:extLst>
          </p:cNvPr>
          <p:cNvSpPr/>
          <p:nvPr/>
        </p:nvSpPr>
        <p:spPr>
          <a:xfrm>
            <a:off x="8323385" y="3269565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BDB978-48FE-41F1-A629-181A9BB3F80A}"/>
              </a:ext>
            </a:extLst>
          </p:cNvPr>
          <p:cNvSpPr/>
          <p:nvPr/>
        </p:nvSpPr>
        <p:spPr>
          <a:xfrm>
            <a:off x="8323385" y="4049150"/>
            <a:ext cx="3699803" cy="6775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订单管理菜单</a:t>
            </a:r>
            <a:r>
              <a:rPr lang="en-US" altLang="zh-CN"/>
              <a:t>(…</a:t>
            </a:r>
            <a:r>
              <a:rPr lang="zh-CN" altLang="en-US"/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CFC903-2D2C-48C4-AAD2-54EDC9D62FB4}"/>
              </a:ext>
            </a:extLst>
          </p:cNvPr>
          <p:cNvSpPr/>
          <p:nvPr/>
        </p:nvSpPr>
        <p:spPr>
          <a:xfrm>
            <a:off x="168812" y="4635304"/>
            <a:ext cx="3699803" cy="17443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商品类</a:t>
            </a:r>
            <a:endParaRPr lang="en-US" altLang="zh-CN"/>
          </a:p>
          <a:p>
            <a:pPr algn="ctr"/>
            <a:r>
              <a:rPr lang="zh-CN" altLang="en-US"/>
              <a:t>（编号，名称，价格）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07FE02-8953-4A98-9096-A6A50FAE82A4}"/>
              </a:ext>
            </a:extLst>
          </p:cNvPr>
          <p:cNvSpPr txBox="1"/>
          <p:nvPr/>
        </p:nvSpPr>
        <p:spPr>
          <a:xfrm>
            <a:off x="5054577" y="5345723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java  -jar  CheckStand.jar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90389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CDEF8-1B6E-41A9-916C-20A3104F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5FF0A-19E1-4785-9568-E94A5AB6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/>
              <a:t>面向对象中类</a:t>
            </a:r>
            <a:endParaRPr lang="en-US" altLang="zh-CN"/>
          </a:p>
          <a:p>
            <a:r>
              <a:rPr lang="zh-CN" altLang="en-US"/>
              <a:t>集合框架中</a:t>
            </a:r>
            <a:r>
              <a:rPr lang="en-US" altLang="zh-CN"/>
              <a:t>List ,  Map </a:t>
            </a:r>
          </a:p>
          <a:p>
            <a:r>
              <a:rPr lang="zh-CN" altLang="en-US"/>
              <a:t>交互式输入  </a:t>
            </a:r>
            <a:r>
              <a:rPr lang="en-US" altLang="zh-CN"/>
              <a:t>Scanner   </a:t>
            </a:r>
          </a:p>
          <a:p>
            <a:r>
              <a:rPr lang="zh-CN" altLang="en-US"/>
              <a:t>商品和订单数据存储 </a:t>
            </a:r>
            <a:r>
              <a:rPr lang="en-US" altLang="zh-CN"/>
              <a:t>File InputStream OuptuStream Writer Reader</a:t>
            </a:r>
          </a:p>
        </p:txBody>
      </p:sp>
    </p:spTree>
    <p:extLst>
      <p:ext uri="{BB962C8B-B14F-4D97-AF65-F5344CB8AC3E}">
        <p14:creationId xmlns:p14="http://schemas.microsoft.com/office/powerpoint/2010/main" val="15492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177</Words>
  <Application>Microsoft Office PowerPoint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技术栈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Xiao</dc:creator>
  <cp:lastModifiedBy>Zhang Xiao</cp:lastModifiedBy>
  <cp:revision>91</cp:revision>
  <dcterms:created xsi:type="dcterms:W3CDTF">2019-03-29T11:11:13Z</dcterms:created>
  <dcterms:modified xsi:type="dcterms:W3CDTF">2019-04-21T09:50:05Z</dcterms:modified>
</cp:coreProperties>
</file>