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2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26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3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6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1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465-C05D-414A-A663-87F251C1095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DE6E-5959-4E8F-B8CB-208EE72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94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Childhood Effects on Girl’s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Iqra Zafar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20i-2401</a:t>
            </a:r>
          </a:p>
          <a:p>
            <a:r>
              <a:rPr lang="en-US" dirty="0" smtClean="0"/>
              <a:t>                                                         MC(M1)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5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This is story of a girl who has gone through so much in her childhood. .</a:t>
            </a:r>
          </a:p>
          <a:p>
            <a:r>
              <a:rPr lang="en-US" dirty="0"/>
              <a:t> </a:t>
            </a:r>
            <a:r>
              <a:rPr lang="en-US" dirty="0" smtClean="0"/>
              <a:t>She has seen and fought the men dominance in the society.</a:t>
            </a:r>
          </a:p>
          <a:p>
            <a:r>
              <a:rPr lang="en-US" dirty="0"/>
              <a:t> </a:t>
            </a:r>
            <a:r>
              <a:rPr lang="en-US" dirty="0" smtClean="0"/>
              <a:t>She has got everything she wants with her hard work.</a:t>
            </a:r>
          </a:p>
          <a:p>
            <a:r>
              <a:rPr lang="en-US" dirty="0" smtClean="0"/>
              <a:t>She is an inspiration for everyone.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She is a girl who wants to become a doctor. She comes from a middle class  family and lives in a village.</a:t>
            </a:r>
          </a:p>
          <a:p>
            <a:r>
              <a:rPr lang="en-US" dirty="0"/>
              <a:t> </a:t>
            </a:r>
            <a:r>
              <a:rPr lang="en-US" dirty="0" smtClean="0"/>
              <a:t>She is really hard working and intelligent but is suffering because of family issues.</a:t>
            </a:r>
          </a:p>
          <a:p>
            <a:r>
              <a:rPr lang="en-US" dirty="0"/>
              <a:t> </a:t>
            </a:r>
            <a:r>
              <a:rPr lang="en-US" dirty="0" smtClean="0"/>
              <a:t>Her mother fell ill and still she didn’t gave up and kept on studying and working hard.</a:t>
            </a:r>
          </a:p>
          <a:p>
            <a:r>
              <a:rPr lang="en-US" dirty="0"/>
              <a:t> </a:t>
            </a:r>
            <a:r>
              <a:rPr lang="en-US" dirty="0" smtClean="0"/>
              <a:t>She is hurt by the real face of the people like how  people use you like a tissue paper and throw in a 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0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She kept on working hard even when her family conditions were not good.</a:t>
            </a:r>
          </a:p>
          <a:p>
            <a:r>
              <a:rPr lang="en-US" dirty="0" smtClean="0"/>
              <a:t>She got scholarship and continued her studies.</a:t>
            </a:r>
          </a:p>
          <a:p>
            <a:r>
              <a:rPr lang="en-US" dirty="0"/>
              <a:t> </a:t>
            </a:r>
            <a:r>
              <a:rPr lang="en-US" dirty="0" smtClean="0"/>
              <a:t>She is a successful person now because she never gave up and was always motivated to achieve her goals.</a:t>
            </a:r>
          </a:p>
          <a:p>
            <a:r>
              <a:rPr lang="en-US" dirty="0"/>
              <a:t> </a:t>
            </a:r>
            <a:r>
              <a:rPr lang="en-US" dirty="0" smtClean="0"/>
              <a:t>But she is mentally affected by all the sufferings she has gone through in her childhood.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9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work is the key to success.</a:t>
            </a:r>
          </a:p>
          <a:p>
            <a:r>
              <a:rPr lang="en-US" dirty="0"/>
              <a:t> </a:t>
            </a:r>
            <a:r>
              <a:rPr lang="en-US" dirty="0" smtClean="0"/>
              <a:t>Positivity is the best thing in your life.</a:t>
            </a:r>
          </a:p>
          <a:p>
            <a:r>
              <a:rPr lang="en-US" dirty="0"/>
              <a:t> </a:t>
            </a:r>
            <a:r>
              <a:rPr lang="en-US" dirty="0" smtClean="0"/>
              <a:t>Believe in yourself and you can achieve </a:t>
            </a:r>
            <a:r>
              <a:rPr lang="en-US" dirty="0" err="1" smtClean="0"/>
              <a:t>hieghts</a:t>
            </a:r>
            <a:r>
              <a:rPr lang="en-US" dirty="0" smtClean="0"/>
              <a:t> of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2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Motivation for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motivation  for the story is every person who is fighting  against difficulties but still standing strong.</a:t>
            </a:r>
          </a:p>
          <a:p>
            <a:r>
              <a:rPr lang="en-US" dirty="0"/>
              <a:t> </a:t>
            </a:r>
            <a:r>
              <a:rPr lang="en-US" dirty="0" smtClean="0"/>
              <a:t>Everybody who is determined to make his life worth living.</a:t>
            </a:r>
          </a:p>
          <a:p>
            <a:r>
              <a:rPr lang="en-US" dirty="0"/>
              <a:t> </a:t>
            </a:r>
            <a:r>
              <a:rPr lang="en-US" dirty="0" smtClean="0"/>
              <a:t>What do you think is the thinking and mental life of a person who has seen a childhood full of crisis?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2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</TotalTime>
  <Words>309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Childhood Effects on Girl’s</vt:lpstr>
      <vt:lpstr>     Introduction</vt:lpstr>
      <vt:lpstr>     Summary</vt:lpstr>
      <vt:lpstr>    Summary</vt:lpstr>
      <vt:lpstr>     Conclusion</vt:lpstr>
      <vt:lpstr>    Motivation for the Story</vt:lpstr>
      <vt:lpstr>Thank YOU!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Effects on Girl’s</dc:title>
  <dc:creator>dell</dc:creator>
  <cp:lastModifiedBy>dell</cp:lastModifiedBy>
  <cp:revision>5</cp:revision>
  <dcterms:created xsi:type="dcterms:W3CDTF">2020-12-29T13:06:24Z</dcterms:created>
  <dcterms:modified xsi:type="dcterms:W3CDTF">2020-12-29T13:53:22Z</dcterms:modified>
</cp:coreProperties>
</file>