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86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D36FB6-BBA2-45B4-BED5-C363F2CD4C8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895C-DEEA-4A1F-A356-FC7EFE96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C978-C062-4D20-BC3E-8F279D8A0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61315"/>
          </a:xfrm>
        </p:spPr>
        <p:txBody>
          <a:bodyPr/>
          <a:lstStyle/>
          <a:p>
            <a:r>
              <a:rPr lang="en-US" sz="6000" b="1" dirty="0"/>
              <a:t>My Academic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40A2-5FD8-4BC4-905C-0DA43E63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69" y="3709115"/>
            <a:ext cx="4636394" cy="1929685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Arial Black" panose="020B0A04020102020204" pitchFamily="34" charset="0"/>
              </a:rPr>
              <a:t>Sheeza ZAFAR</a:t>
            </a:r>
          </a:p>
          <a:p>
            <a:r>
              <a:rPr lang="en-US" dirty="0">
                <a:latin typeface="Arial Black" panose="020B0A04020102020204" pitchFamily="34" charset="0"/>
              </a:rPr>
              <a:t>	201360356</a:t>
            </a:r>
          </a:p>
          <a:p>
            <a:r>
              <a:rPr lang="en-US">
                <a:latin typeface="Arial Black" panose="020B0A04020102020204" pitchFamily="34" charset="0"/>
              </a:rPr>
              <a:t>      BBA-</a:t>
            </a:r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4752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0598-7D25-4CE9-B050-23A82199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34096"/>
            <a:ext cx="9404723" cy="1119152"/>
          </a:xfrm>
        </p:spPr>
        <p:txBody>
          <a:bodyPr/>
          <a:lstStyle/>
          <a:p>
            <a:r>
              <a:rPr lang="en-US" sz="4800" b="1" dirty="0">
                <a:latin typeface="Arial Black" panose="020B0A04020102020204" pitchFamily="34" charset="0"/>
              </a:rPr>
              <a:t>My School life: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7844-D7BA-4DB8-8C51-71F488DA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start my educational career from DPS Gujranwala.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get admission in this school in playgroup and continuous till Matric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During these years, I performed my best in educational and co-curricular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study, I always a brilliant student and performed best on my side.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am good player of cycling, always stands first and won many medals as well.</a:t>
            </a:r>
          </a:p>
        </p:txBody>
      </p:sp>
    </p:spTree>
    <p:extLst>
      <p:ext uri="{BB962C8B-B14F-4D97-AF65-F5344CB8AC3E}">
        <p14:creationId xmlns:p14="http://schemas.microsoft.com/office/powerpoint/2010/main" val="9941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E0B-73E6-475E-A327-0097AF4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0"/>
            <a:ext cx="8947522" cy="1243647"/>
          </a:xfrm>
        </p:spPr>
        <p:txBody>
          <a:bodyPr/>
          <a:lstStyle/>
          <a:p>
            <a:r>
              <a:rPr lang="en-US" sz="4800" b="1" dirty="0">
                <a:latin typeface="Arial Black" panose="020B0A04020102020204" pitchFamily="34" charset="0"/>
              </a:rPr>
              <a:t>My College Life: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2FC1-A50B-49D6-A949-FDA0C53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get admission in Kips College for getting degree of  I.COM.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experience in this college was good.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Teachers are so co-operative and hardworking.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continuous my cycling in college as well and won medals at different colleges competitions.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always represented my college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(Kips College)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this game.</a:t>
            </a:r>
          </a:p>
        </p:txBody>
      </p:sp>
    </p:spTree>
    <p:extLst>
      <p:ext uri="{BB962C8B-B14F-4D97-AF65-F5344CB8AC3E}">
        <p14:creationId xmlns:p14="http://schemas.microsoft.com/office/powerpoint/2010/main" val="354790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E3AF-A31A-40DD-9366-96F72E46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7" y="452718"/>
            <a:ext cx="9213707" cy="1400530"/>
          </a:xfrm>
        </p:spPr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My University Life: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0C2A-0B6B-448A-AF5E-793C2482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I am good in accounting so, I get admission in BBA (Bachelor of Business Administration).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That’s why I get admission at GIFT University.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perform my best in this degree.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Hope so, my experience in this degree will good.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0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203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Century Gothic</vt:lpstr>
      <vt:lpstr>Wingdings</vt:lpstr>
      <vt:lpstr>Wingdings 3</vt:lpstr>
      <vt:lpstr>Ion</vt:lpstr>
      <vt:lpstr>My Academic Life</vt:lpstr>
      <vt:lpstr>My School life:</vt:lpstr>
      <vt:lpstr>My College Life:</vt:lpstr>
      <vt:lpstr>My University Life: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Iqra Zafar</dc:creator>
  <cp:lastModifiedBy>Iqra Zafar</cp:lastModifiedBy>
  <cp:revision>8</cp:revision>
  <dcterms:created xsi:type="dcterms:W3CDTF">2021-03-06T11:18:20Z</dcterms:created>
  <dcterms:modified xsi:type="dcterms:W3CDTF">2021-03-06T11:53:05Z</dcterms:modified>
</cp:coreProperties>
</file>