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00B-7203-394D-BE77-07813ACB3DD9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Statistical Models with Zelig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Simulating Quantities of Interest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statistical simulation?</a:t>
            </a:r>
          </a:p>
          <a:p>
            <a:r>
              <a:rPr lang="en-US"/>
              <a:t>Structure of a "sim" method</a:t>
            </a:r>
          </a:p>
          <a:p>
            <a:r>
              <a:rPr lang="en-US"/>
              <a:t>Writing the "sim" method</a:t>
            </a:r>
          </a:p>
          <a:p>
            <a:r>
              <a:rPr lang="en-US"/>
              <a:t>Programming statistical simulation</a:t>
            </a:r>
          </a:p>
          <a:p>
            <a:r>
              <a:rPr lang="en-US"/>
              <a:t>Looking ahead</a:t>
            </a:r>
          </a:p>
          <a:p>
            <a:pPr lvl="1"/>
            <a:r>
              <a:rPr lang="en-US"/>
              <a:t>Finishing a statistical package</a:t>
            </a:r>
          </a:p>
          <a:p>
            <a:pPr lvl="1"/>
            <a:r>
              <a:rPr lang="en-US"/>
              <a:t>CRAN (Comprehensive R Archive Network)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Programming Statistical Models with Zelig 4</vt:lpstr>
      <vt:lpstr>Outline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Statistical Models with Zelig 4</dc:title>
  <dc:creator>Matt</dc:creator>
  <cp:lastModifiedBy>Matt</cp:lastModifiedBy>
  <cp:revision>8</cp:revision>
  <dcterms:created xsi:type="dcterms:W3CDTF">2011-12-19T18:01:24Z</dcterms:created>
  <dcterms:modified xsi:type="dcterms:W3CDTF">2011-12-19T18:06:17Z</dcterms:modified>
</cp:coreProperties>
</file>