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41" d="100"/>
          <a:sy n="141" d="100"/>
        </p:scale>
        <p:origin x="-15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t>12/5/11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t>12/5/11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t>12/5/11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t>12/5/11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t>12/5/11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t>12/5/11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t>12/5/11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t>12/5/11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t>12/5/11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t>12/5/11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t>12/5/11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46219-D444-4949-8B82-1A0079A42925}" type="datetimeFigureOut">
              <a:t>12/5/11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D700B-7203-394D-BE77-07813ACB3DD9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Programming Statistical Models with Zelig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Setting Explanatory Variables and Counterfactuals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Programming Statistical Models with Zelig 4</vt:lpstr>
    </vt:vector>
  </TitlesOfParts>
  <Company>Harvard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Statistical Models with Zelig 4</dc:title>
  <dc:creator>Matt</dc:creator>
  <cp:lastModifiedBy>Matt</cp:lastModifiedBy>
  <cp:revision>2</cp:revision>
  <dcterms:created xsi:type="dcterms:W3CDTF">2011-12-05T21:12:43Z</dcterms:created>
  <dcterms:modified xsi:type="dcterms:W3CDTF">2011-12-05T21:15:19Z</dcterms:modified>
</cp:coreProperties>
</file>