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/>
              <a:pPr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Putting it All Together and Publishing R Packages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Programming Statistical Models with Zelig 4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</cp:revision>
  <dcterms:created xsi:type="dcterms:W3CDTF">2011-12-05T21:17:07Z</dcterms:created>
  <dcterms:modified xsi:type="dcterms:W3CDTF">2011-12-05T21:17:39Z</dcterms:modified>
</cp:coreProperties>
</file>