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1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46" r:id="rId10"/>
    <p:sldId id="347" r:id="rId11"/>
    <p:sldId id="360" r:id="rId12"/>
    <p:sldId id="351" r:id="rId13"/>
    <p:sldId id="361" r:id="rId14"/>
    <p:sldId id="352" r:id="rId15"/>
    <p:sldId id="353" r:id="rId16"/>
    <p:sldId id="354" r:id="rId17"/>
    <p:sldId id="355" r:id="rId18"/>
    <p:sldId id="356" r:id="rId19"/>
    <p:sldId id="309" r:id="rId20"/>
    <p:sldId id="339" r:id="rId21"/>
    <p:sldId id="359" r:id="rId22"/>
    <p:sldId id="358" r:id="rId23"/>
    <p:sldId id="357" r:id="rId24"/>
    <p:sldId id="334" r:id="rId25"/>
    <p:sldId id="335" r:id="rId26"/>
    <p:sldId id="336" r:id="rId27"/>
    <p:sldId id="318" r:id="rId28"/>
    <p:sldId id="341" r:id="rId29"/>
    <p:sldId id="320" r:id="rId30"/>
    <p:sldId id="323" r:id="rId31"/>
    <p:sldId id="326" r:id="rId32"/>
    <p:sldId id="324" r:id="rId33"/>
    <p:sldId id="321" r:id="rId34"/>
    <p:sldId id="322" r:id="rId35"/>
    <p:sldId id="328" r:id="rId36"/>
    <p:sldId id="330" r:id="rId37"/>
    <p:sldId id="272" r:id="rId38"/>
    <p:sldId id="331" r:id="rId39"/>
    <p:sldId id="275" r:id="rId40"/>
    <p:sldId id="342" r:id="rId41"/>
    <p:sldId id="343" r:id="rId42"/>
    <p:sldId id="344" r:id="rId43"/>
    <p:sldId id="345" r:id="rId44"/>
    <p:sldId id="273" r:id="rId45"/>
    <p:sldId id="279" r:id="rId46"/>
    <p:sldId id="337" r:id="rId47"/>
    <p:sldId id="278" r:id="rId48"/>
    <p:sldId id="316" r:id="rId49"/>
    <p:sldId id="33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 of directory structure</a:t>
            </a:r>
          </a:p>
          <a:p>
            <a:r>
              <a:rPr lang="en-US"/>
              <a:t>Highlight important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 of a Zelig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  <a:p>
            <a:r>
              <a:rPr lang="en-US"/>
              <a:t>Components of a Zelig model</a:t>
            </a:r>
          </a:p>
          <a:p>
            <a:r>
              <a:rPr lang="en-US"/>
              <a:t>Zelig Demo</a:t>
            </a:r>
          </a:p>
          <a:p>
            <a:r>
              <a:rPr lang="en-US"/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several models</a:t>
            </a:r>
          </a:p>
          <a:p>
            <a:r>
              <a:rPr lang="en-US" dirty="0" smtClean="0"/>
              <a:t>Each model comprises three methods:</a:t>
            </a:r>
          </a:p>
          <a:p>
            <a:pPr lvl="1"/>
            <a:r>
              <a:rPr lang="en-US" dirty="0" smtClean="0"/>
              <a:t>zelig2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nothing</a:t>
            </a:r>
          </a:p>
          <a:p>
            <a:pPr>
              <a:buFont typeface="Arial"/>
              <a:buChar char="•"/>
            </a:pPr>
            <a:r>
              <a:rPr lang="en-US" sz="2000"/>
              <a:t> Knows how to build design matrix without help (usually)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of a Zelig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Three things are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/>
              <a:t>Name, e.g. "</a:t>
            </a:r>
            <a:r>
              <a:rPr lang="en-US" dirty="0" err="1"/>
              <a:t>ZeligLeastSquares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Names, e.g. "</a:t>
            </a:r>
            <a:r>
              <a:rPr lang="en-US" dirty="0" err="1"/>
              <a:t>logit</a:t>
            </a:r>
            <a:r>
              <a:rPr lang="en-US" dirty="0"/>
              <a:t>" or "gamma"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R-package dependencies, e.g. "lme4"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3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Getting started:</a:t>
            </a:r>
          </a:p>
          <a:p>
            <a:r>
              <a:rPr lang="en-US"/>
              <a:t>Pick a name for the Zelig package. For example:</a:t>
            </a:r>
          </a:p>
          <a:p>
            <a:pPr lvl="1"/>
            <a:r>
              <a:rPr lang="en-US"/>
              <a:t>"ZeligBayesian"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name:</a:t>
            </a:r>
          </a:p>
          <a:p>
            <a:pPr lvl="1"/>
            <a:r>
              <a:rPr lang="en-US"/>
              <a:t>"logit"</a:t>
            </a:r>
          </a:p>
          <a:p>
            <a:pPr lvl="1"/>
            <a:r>
              <a:rPr lang="en-US"/>
              <a:t>"gamma"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218739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author &lt;- "Matt Owen"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email &lt;- "mowen@iq.harvard.edu"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zelig.skeleton(pkgName, model, author = author, email = email)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"zelig2"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asd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  <a:endParaRPr lang="en-US"/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example of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1805</Words>
  <Application>Microsoft Macintosh PowerPoint</Application>
  <PresentationFormat>On-screen Show (4:3)</PresentationFormat>
  <Paragraphs>277</Paragraphs>
  <Slides>49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Example: ZeligLeastSquares</vt:lpstr>
      <vt:lpstr>Structure of a Zelig Package</vt:lpstr>
      <vt:lpstr>Outline</vt:lpstr>
      <vt:lpstr>A Typical Zelig Program</vt:lpstr>
      <vt:lpstr>A Typical Zelig Program</vt:lpstr>
      <vt:lpstr>Structure of a Zelig Package</vt:lpstr>
      <vt:lpstr>A 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Creating a Zelig Package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Format of a zelig2 function</vt:lpstr>
      <vt:lpstr>Writing the "zelig2" Method</vt:lpstr>
      <vt:lpstr>zelig2: Function Signature</vt:lpstr>
      <vt:lpstr>zelig2: Function Body</vt:lpstr>
      <vt:lpstr>zelig2: Return Value</vt:lpstr>
      <vt:lpstr>zelig2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298</cp:revision>
  <dcterms:created xsi:type="dcterms:W3CDTF">2011-12-19T15:45:50Z</dcterms:created>
  <dcterms:modified xsi:type="dcterms:W3CDTF">2011-12-19T16:53:32Z</dcterms:modified>
</cp:coreProperties>
</file>