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29"/>
  </p:notesMasterIdLst>
  <p:sldIdLst>
    <p:sldId id="256" r:id="rId2"/>
    <p:sldId id="257" r:id="rId3"/>
    <p:sldId id="276" r:id="rId4"/>
    <p:sldId id="259" r:id="rId5"/>
    <p:sldId id="264" r:id="rId6"/>
    <p:sldId id="266" r:id="rId7"/>
    <p:sldId id="267" r:id="rId8"/>
    <p:sldId id="262" r:id="rId9"/>
    <p:sldId id="258" r:id="rId10"/>
    <p:sldId id="268" r:id="rId11"/>
    <p:sldId id="261" r:id="rId12"/>
    <p:sldId id="269" r:id="rId13"/>
    <p:sldId id="271" r:id="rId14"/>
    <p:sldId id="272" r:id="rId15"/>
    <p:sldId id="270" r:id="rId16"/>
    <p:sldId id="273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6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26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linear regression:</a:t>
            </a:r>
          </a:p>
          <a:p>
            <a:endParaRPr lang="en-US"/>
          </a:p>
          <a:p>
            <a:r>
              <a:rPr lang="en-US"/>
              <a:t>lm(y ~ x)</a:t>
            </a:r>
          </a:p>
          <a:p>
            <a:endParaRPr lang="en-US"/>
          </a:p>
          <a:p>
            <a:r>
              <a:rPr lang="en-US"/>
              <a:t>This means, the variable "y" is dependent on the variable "x"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(as all models do) finds the function that best </a:t>
            </a:r>
            <a:r>
              <a:rPr lang="en-US" b="1"/>
              <a:t>interpolates</a:t>
            </a:r>
            <a:r>
              <a:rPr lang="en-US"/>
              <a:t> the observed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Fitting Models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896866"/>
            <a:ext cx="8229600" cy="87934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data set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load("SimpleQuasipoisson.Rdata")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data(SimpleQuasipoisson)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079467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data using a quasi-poisson link function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fit &lt;- glm(Predictor ~ Respose, quasipoisson(), SimpleQuasipoisson)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existing model</a:t>
            </a:r>
          </a:p>
          <a:p>
            <a:r>
              <a:rPr lang="en-US"/>
              <a:t>Determine what the arguments are</a:t>
            </a:r>
          </a:p>
          <a:p>
            <a:r>
              <a:rPr lang="en-US"/>
              <a:t>Return a list at the bottom of the function</a:t>
            </a:r>
          </a:p>
          <a:p>
            <a:r>
              <a:rPr lang="en-US"/>
              <a:t>Manipulate objects</a:t>
            </a:r>
          </a:p>
          <a:p>
            <a:r>
              <a:rPr lang="en-US"/>
              <a:t>Write warnigns</a:t>
            </a:r>
          </a:p>
          <a:p>
            <a:r>
              <a:rPr lang="en-US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zelig2logit &lt;-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800">
                <a:latin typeface="Courier New"/>
                <a:cs typeface="Courier New"/>
              </a:rPr>
              <a:t>(formula, weights=NULL, ..., data){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r>
              <a:rPr lang="en-US" sz="180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.function </a:t>
            </a:r>
            <a:r>
              <a:rPr lang="en-US" sz="18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formula </a:t>
            </a: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weights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family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binomial(link=</a:t>
            </a:r>
            <a:r>
              <a:rPr lang="en-US" sz="18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8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model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data 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What is a statistical model?</a:t>
            </a:r>
          </a:p>
          <a:p>
            <a:pPr lvl="1"/>
            <a:r>
              <a:rPr lang="en-US"/>
              <a:t>Overview of R packages</a:t>
            </a:r>
          </a:p>
          <a:p>
            <a:r>
              <a:rPr lang="en-US"/>
              <a:t>Model Fitting Functions</a:t>
            </a:r>
          </a:p>
          <a:p>
            <a:pPr lvl="1"/>
            <a:r>
              <a:rPr lang="en-US"/>
              <a:t>Fitting data</a:t>
            </a:r>
          </a:p>
          <a:p>
            <a:pPr lvl="1"/>
            <a:r>
              <a:rPr lang="en-US"/>
              <a:t>Examples</a:t>
            </a:r>
          </a:p>
          <a:p>
            <a:r>
              <a:rPr lang="en-US"/>
              <a:t>The zelig2 method</a:t>
            </a:r>
          </a:p>
          <a:p>
            <a:r>
              <a:rPr lang="en-US"/>
              <a:t>Looking ahead: Design matrices and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/>
      <p:bldP spid="6" grpId="1" animBg="1"/>
      <p:bldP spid="7" grpId="0"/>
      <p:bldP spid="17" grpId="0" animBg="1"/>
      <p:bldP spid="17" grpId="1" animBg="1"/>
      <p:bldP spid="17" grpId="2" animBg="1"/>
      <p:bldP spid="18" grpId="0"/>
      <p:bldP spid="18" grpId="1" animBg="1"/>
      <p:bldP spid="19" grpId="0" animBg="1"/>
      <p:bldP spid="19" grpId="1" animBg="1"/>
      <p:bldP spid="1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"model" three functions must be written:</a:t>
            </a:r>
          </a:p>
          <a:p>
            <a:pPr lvl="1"/>
            <a:r>
              <a:rPr lang="en-US"/>
              <a:t>zelig2: linearly fit the data</a:t>
            </a:r>
          </a:p>
          <a:p>
            <a:pPr lvl="1"/>
            <a:r>
              <a:rPr lang="en-US"/>
              <a:t>param: simulate parameters</a:t>
            </a:r>
          </a:p>
          <a:p>
            <a:pPr lvl="1"/>
            <a:r>
              <a:rPr lang="en-US"/>
              <a:t>qi: simulate quantities of interest (expected value, etc.)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that "</a:t>
            </a:r>
            <a:r>
              <a:rPr lang="en-US" i="1"/>
              <a:t>&lt;model-name&gt;</a:t>
            </a:r>
            <a:r>
              <a:rPr lang="en-US"/>
              <a:t>" should be replaced with the name of your model.</a:t>
            </a:r>
          </a:p>
          <a:p>
            <a:pPr lvl="1"/>
            <a:r>
              <a:rPr lang="en-US"/>
              <a:t>zelig2&lt;</a:t>
            </a:r>
            <a:r>
              <a:rPr lang="en-US" i="1"/>
              <a:t>model-name&gt;</a:t>
            </a:r>
            <a:endParaRPr lang="en-US"/>
          </a:p>
          <a:p>
            <a:pPr lvl="1"/>
            <a:r>
              <a:rPr lang="en-US"/>
              <a:t>param.</a:t>
            </a:r>
            <a:r>
              <a:rPr lang="en-US" i="1"/>
              <a:t>&lt;model-name&gt;</a:t>
            </a:r>
            <a:endParaRPr lang="en-US"/>
          </a:p>
          <a:p>
            <a:pPr lvl="1"/>
            <a:r>
              <a:rPr lang="en-US"/>
              <a:t>qi.</a:t>
            </a:r>
            <a:r>
              <a:rPr lang="en-US" i="1"/>
              <a:t>&lt;model-name&gt;</a:t>
            </a:r>
            <a:endParaRPr lang="en-US"/>
          </a:p>
          <a:p>
            <a:r>
              <a:rPr lang="en-US"/>
              <a:t>Use "zelig.skeleton" as an aid to generate all these files.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zelig.skeleton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Getting started:</a:t>
            </a:r>
          </a:p>
          <a:p>
            <a:r>
              <a:rPr lang="en-US"/>
              <a:t>Pick a name for the Zelig package. For example:</a:t>
            </a:r>
          </a:p>
          <a:p>
            <a:pPr lvl="1"/>
            <a:r>
              <a:rPr lang="en-US"/>
              <a:t>"ZeligBayesian"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name:</a:t>
            </a:r>
          </a:p>
          <a:p>
            <a:pPr lvl="1"/>
            <a:r>
              <a:rPr lang="en-US"/>
              <a:t>"logit"</a:t>
            </a:r>
          </a:p>
          <a:p>
            <a:pPr lvl="1"/>
            <a:r>
              <a:rPr lang="en-US"/>
              <a:t>"gamma"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Package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 Name, e.g. "ZeligLeastSquares"</a:t>
            </a:r>
          </a:p>
          <a:p>
            <a:r>
              <a:rPr lang="en-US"/>
              <a:t>Model Names, e.g. "logit" or "gamma"</a:t>
            </a:r>
          </a:p>
          <a:p>
            <a:r>
              <a:rPr lang="en-US"/>
              <a:t>R-package dependencies, e.g. "lme4"</a:t>
            </a:r>
          </a:p>
          <a:p>
            <a:r>
              <a:rPr lang="en-US"/>
              <a:t>Author Name</a:t>
            </a:r>
          </a:p>
          <a:p>
            <a:r>
              <a:rPr lang="en-US"/>
              <a:t>Author Email (for use with CRAN)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94238"/>
            <a:ext cx="8229599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218739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author &lt;- "Matt Owen"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email &lt;- "mowen@iq.harvard.edu"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zelig.skeleton(pkgName, model, author = author, email = email)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example will create a folder named "ZeligLeastSquares" in your current working directory.</a:t>
            </a:r>
          </a:p>
          <a:p>
            <a:endParaRPr lang="en-US"/>
          </a:p>
          <a:p>
            <a:r>
              <a:rPr lang="en-US"/>
              <a:t>If you need to go back later and change these values, they will be saved in the file "ZeligLeastSquares/DESCRIPTION"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statistical package</a:t>
            </a:r>
          </a:p>
          <a:p>
            <a:r>
              <a:rPr lang="en-US"/>
              <a:t>Creating a statistical package</a:t>
            </a:r>
          </a:p>
          <a:p>
            <a:r>
              <a:rPr lang="en-US"/>
              <a:t>Model fitting functions</a:t>
            </a:r>
          </a:p>
          <a:p>
            <a:r>
              <a:rPr lang="en-US"/>
              <a:t>Writing the zelig2 function</a:t>
            </a:r>
          </a:p>
          <a:p>
            <a:r>
              <a:rPr lang="en-US"/>
              <a:t>Looking adhead</a:t>
            </a:r>
          </a:p>
          <a:p>
            <a:pPr lvl="1"/>
            <a:r>
              <a:rPr lang="en-US"/>
              <a:t>Design (a.k.a. model) matrices</a:t>
            </a:r>
          </a:p>
          <a:p>
            <a:pPr lvl="1"/>
            <a:r>
              <a:rPr lang="en-US"/>
              <a:t>Counterfactuals and interaction terms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statistical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Provides information on the </a:t>
            </a:r>
            <a:r>
              <a:rPr lang="en-US" b="1"/>
              <a:t>correlation</a:t>
            </a:r>
            <a:r>
              <a:rPr lang="en-US"/>
              <a:t> of predictor variables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1020</Words>
  <Application>Microsoft Macintosh PowerPoint</Application>
  <PresentationFormat>On-screen Show (4:3)</PresentationFormat>
  <Paragraphs>161</Paragraphs>
  <Slides>27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Programming Statistical Models with Zelig 4</vt:lpstr>
      <vt:lpstr>Outline</vt:lpstr>
      <vt:lpstr>Outline</vt:lpstr>
      <vt:lpstr>Introduction</vt:lpstr>
      <vt:lpstr>What is linear regression?</vt:lpstr>
      <vt:lpstr>Example: Data</vt:lpstr>
      <vt:lpstr>Example: Data (and Linear Regression)</vt:lpstr>
      <vt:lpstr>Basics</vt:lpstr>
      <vt:lpstr>Generalized Linear Models</vt:lpstr>
      <vt:lpstr>Basics</vt:lpstr>
      <vt:lpstr>Basics</vt:lpstr>
      <vt:lpstr>About Fitting Models</vt:lpstr>
      <vt:lpstr>Overview</vt:lpstr>
      <vt:lpstr>Overview</vt:lpstr>
      <vt:lpstr>zelig2</vt:lpstr>
      <vt:lpstr>zelig2</vt:lpstr>
      <vt:lpstr>Why Zelig2</vt:lpstr>
      <vt:lpstr>Workflow</vt:lpstr>
      <vt:lpstr>Features of a zelig2 function</vt:lpstr>
      <vt:lpstr>Features of a zelig2 function</vt:lpstr>
      <vt:lpstr>Family Objects</vt:lpstr>
      <vt:lpstr>Zelig Format</vt:lpstr>
      <vt:lpstr>Naming files</vt:lpstr>
      <vt:lpstr>Using zelig.skeleton</vt:lpstr>
      <vt:lpstr>R Package Checklist</vt:lpstr>
      <vt:lpstr>Slide 26</vt:lpstr>
      <vt:lpstr>zelig.skeleton Example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96</cp:revision>
  <dcterms:created xsi:type="dcterms:W3CDTF">2011-12-15T15:42:07Z</dcterms:created>
  <dcterms:modified xsi:type="dcterms:W3CDTF">2011-12-16T20:18:54Z</dcterms:modified>
</cp:coreProperties>
</file>