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9.xml" ContentType="application/vnd.openxmlformats-officedocument.presentationml.slide+xml"/>
  <Default Extension="xml" ContentType="application/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-168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Statistical Models with Zelig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Setting Explanatory Variables and Counterfactuals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Explanatory Variables</a:t>
            </a:r>
          </a:p>
          <a:p>
            <a:r>
              <a:rPr lang="en-US"/>
              <a:t>The Design Matrix</a:t>
            </a:r>
          </a:p>
          <a:p>
            <a:r>
              <a:rPr lang="en-US"/>
              <a:t>Simulating parameters</a:t>
            </a:r>
          </a:p>
          <a:p>
            <a:r>
              <a:rPr lang="en-US"/>
              <a:t>The param function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229600" cy="2464394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the Zelig library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library(Zelig)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 dirty="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Specify we will be working with turnout data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data(turnout)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 dirty="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Fit the statistical model using the "logit" regression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zout &lt;- zelig(vote ~ race + educate, model = "logit", data = turnout)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 dirty="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Set explanatory variables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x &lt;- setx(zout, educate=5)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1618776"/>
            <a:ext cx="8229600" cy="74084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Set explanatory variables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x &lt;- setx(zout, educate=5)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x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7200" y="2632079"/>
            <a:ext cx="8229599" cy="2587504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Call: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setx.default(obj = zout, educate = 5)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Label      = turnout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Model name = logit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Formula    = vote ~ race + educate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Complete data.frame: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race    age educate  income vote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 white 45.296       5 3.88664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1275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 the values of the setx object: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2335074"/>
            <a:ext cx="8229600" cy="95628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Set explanatory variables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mean(turnout$age)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mean(turnout$income)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mean(turnout$educate)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7201" y="3925831"/>
            <a:ext cx="8229599" cy="925511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45.296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3.88664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12.06675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417782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 that "mean(turnout$educate)" is not equal to the value specified by the "setx"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Most quantities of interest can be simulated using statistical simulation</a:t>
            </a:r>
          </a:p>
          <a:p>
            <a:pPr lvl="1"/>
            <a:r>
              <a:rPr lang="en-US"/>
              <a:t>Expected Values</a:t>
            </a:r>
          </a:p>
          <a:p>
            <a:pPr lvl="1"/>
            <a:r>
              <a:rPr lang="en-US"/>
              <a:t>Predicted Values</a:t>
            </a:r>
          </a:p>
          <a:p>
            <a:pPr lvl="1"/>
            <a:r>
              <a:rPr lang="en-US"/>
              <a:t>Risk Ratios</a:t>
            </a:r>
          </a:p>
          <a:p>
            <a:pPr lvl="1"/>
            <a:r>
              <a:rPr lang="en-US"/>
              <a:t>First Differences</a:t>
            </a:r>
          </a:p>
          <a:p>
            <a:pPr lvl="1"/>
            <a:r>
              <a:rPr lang="en-US"/>
              <a:t>Average Treatment Effect</a:t>
            </a:r>
          </a:p>
          <a:p>
            <a:r>
              <a:rPr lang="en-US"/>
              <a:t>Most of these are based on "Expected Values"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 be reduced to matrix multiplication</a:t>
            </a:r>
          </a:p>
          <a:p>
            <a:r>
              <a:rPr lang="en-US"/>
              <a:t>Why?</a:t>
            </a:r>
          </a:p>
          <a:p>
            <a:pPr lvl="1"/>
            <a:r>
              <a:rPr lang="en-US"/>
              <a:t>f(y) = b0 + b1 x1 + b2 x2 + … + bn * xn</a:t>
            </a:r>
          </a:p>
          <a:p>
            <a:pPr lvl="1"/>
            <a:r>
              <a:rPr lang="en-US"/>
              <a:t>Where b0 … bn are the simulated parameters</a:t>
            </a:r>
          </a:p>
          <a:p>
            <a:pPr lvl="1"/>
            <a:r>
              <a:rPr lang="en-US"/>
              <a:t>x1 to xn are the values we specied in the "setx" function</a:t>
            </a:r>
          </a:p>
          <a:p>
            <a:pPr lvl="1"/>
            <a:r>
              <a:rPr lang="en-US"/>
              <a:t>The result gives us a value for f(y), applying the inverse function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f(yi) = b0 + xi,1 * b1 + xi,2 * b2 + …</a:t>
            </a:r>
          </a:p>
          <a:p>
            <a:r>
              <a:rPr lang="en-US"/>
              <a:t>The variance-covariance matrix specifies the correlation of parameters to one another of the fitted model</a:t>
            </a:r>
          </a:p>
          <a:p>
            <a:r>
              <a:rPr lang="en-US"/>
              <a:t>The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Explanatory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Specifies values for the predictor variables</a:t>
            </a:r>
          </a:p>
          <a:p>
            <a:r>
              <a:rPr lang="en-US"/>
              <a:t>Used to compute expected values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380</Words>
  <Application>Microsoft Macintosh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Programming Statistical Models with Zelig 4</vt:lpstr>
      <vt:lpstr>Outline</vt:lpstr>
      <vt:lpstr>Examples</vt:lpstr>
      <vt:lpstr>Examples</vt:lpstr>
      <vt:lpstr>Example</vt:lpstr>
      <vt:lpstr>Statistical Simulation</vt:lpstr>
      <vt:lpstr>Statistical Simulation</vt:lpstr>
      <vt:lpstr>Statistical Simulation</vt:lpstr>
      <vt:lpstr>Setting Explanatory Variables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Statistical Models with Zelig 4</dc:title>
  <dc:creator>Matt</dc:creator>
  <cp:lastModifiedBy>Matt</cp:lastModifiedBy>
  <cp:revision>30</cp:revision>
  <dcterms:created xsi:type="dcterms:W3CDTF">2011-12-15T14:49:40Z</dcterms:created>
  <dcterms:modified xsi:type="dcterms:W3CDTF">2011-12-16T17:48:08Z</dcterms:modified>
</cp:coreProperties>
</file>