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59" r:id="rId4"/>
    <p:sldId id="264" r:id="rId5"/>
    <p:sldId id="266" r:id="rId6"/>
    <p:sldId id="267" r:id="rId7"/>
    <p:sldId id="262" r:id="rId8"/>
    <p:sldId id="258" r:id="rId9"/>
    <p:sldId id="268" r:id="rId10"/>
    <p:sldId id="261" r:id="rId11"/>
    <p:sldId id="269" r:id="rId12"/>
    <p:sldId id="26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t>12/14/11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12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(as all models do) finds the function that best </a:t>
            </a:r>
            <a:r>
              <a:rPr lang="en-US" b="1"/>
              <a:t>interpolates</a:t>
            </a:r>
            <a:r>
              <a:rPr lang="en-US"/>
              <a:t> the observed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Fitting Models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896866"/>
            <a:ext cx="8229600" cy="87934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data set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load("SimpleQuasipoisson.Rdata")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data(SimpleQuasipoisson)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079467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data using a quasi-poisson link function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fit &lt;- glm(Predictor ~ Respose, quasipoisson(), SimpleQuasipoisson)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94238"/>
            <a:ext cx="8229599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What is a statistical model?</a:t>
            </a:r>
          </a:p>
          <a:p>
            <a:pPr lvl="1"/>
            <a:r>
              <a:rPr lang="en-US"/>
              <a:t>Overview of R packages</a:t>
            </a:r>
          </a:p>
          <a:p>
            <a:r>
              <a:rPr lang="en-US"/>
              <a:t>Model Fitting Functions</a:t>
            </a:r>
          </a:p>
          <a:p>
            <a:pPr lvl="1"/>
            <a:r>
              <a:rPr lang="en-US"/>
              <a:t>Fitting data</a:t>
            </a:r>
          </a:p>
          <a:p>
            <a:pPr lvl="1"/>
            <a:r>
              <a:rPr lang="en-US"/>
              <a:t>Examples</a:t>
            </a:r>
          </a:p>
          <a:p>
            <a:r>
              <a:rPr lang="en-US"/>
              <a:t>The zelig2 method</a:t>
            </a:r>
          </a:p>
          <a:p>
            <a:r>
              <a:rPr lang="en-US"/>
              <a:t>Looking ahead: Design matrices and predictor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Linear Regression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statistical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Provides information on the </a:t>
            </a:r>
            <a:r>
              <a:rPr lang="en-US" b="1"/>
              <a:t>correlation</a:t>
            </a:r>
            <a:r>
              <a:rPr lang="en-US"/>
              <a:t> of predictor variables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linear regression:</a:t>
            </a:r>
          </a:p>
          <a:p>
            <a:endParaRPr lang="en-US"/>
          </a:p>
          <a:p>
            <a:r>
              <a:rPr lang="en-US"/>
              <a:t>lm(y ~ x)</a:t>
            </a:r>
          </a:p>
          <a:p>
            <a:endParaRPr lang="en-US"/>
          </a:p>
          <a:p>
            <a:r>
              <a:rPr lang="en-US"/>
              <a:t>This means, the variable "y" is dependent on the variable "x"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441</Words>
  <Application>Microsoft Macintosh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Programming Statistical Models with Zelig 4</vt:lpstr>
      <vt:lpstr>Outline</vt:lpstr>
      <vt:lpstr>Introduction</vt:lpstr>
      <vt:lpstr>What is linear regression?</vt:lpstr>
      <vt:lpstr>Example: Data</vt:lpstr>
      <vt:lpstr>Example: Linear Regression</vt:lpstr>
      <vt:lpstr>Basics</vt:lpstr>
      <vt:lpstr>Generalized Linear Models</vt:lpstr>
      <vt:lpstr>Basics</vt:lpstr>
      <vt:lpstr>Basics</vt:lpstr>
      <vt:lpstr>About Fitting Models</vt:lpstr>
      <vt:lpstr>Slide 12</vt:lpstr>
      <vt:lpstr>zelig2</vt:lpstr>
      <vt:lpstr>Overview</vt:lpstr>
      <vt:lpstr>Overview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43</cp:revision>
  <dcterms:created xsi:type="dcterms:W3CDTF">2011-12-14T12:42:17Z</dcterms:created>
  <dcterms:modified xsi:type="dcterms:W3CDTF">2011-12-14T19:25:51Z</dcterms:modified>
</cp:coreProperties>
</file>