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23"/>
  </p:notesMasterIdLst>
  <p:sldIdLst>
    <p:sldId id="256" r:id="rId2"/>
    <p:sldId id="257" r:id="rId3"/>
    <p:sldId id="276" r:id="rId4"/>
    <p:sldId id="259" r:id="rId5"/>
    <p:sldId id="264" r:id="rId6"/>
    <p:sldId id="266" r:id="rId7"/>
    <p:sldId id="267" r:id="rId8"/>
    <p:sldId id="262" r:id="rId9"/>
    <p:sldId id="258" r:id="rId10"/>
    <p:sldId id="268" r:id="rId11"/>
    <p:sldId id="261" r:id="rId12"/>
    <p:sldId id="269" r:id="rId13"/>
    <p:sldId id="263" r:id="rId14"/>
    <p:sldId id="271" r:id="rId15"/>
    <p:sldId id="272" r:id="rId16"/>
    <p:sldId id="270" r:id="rId17"/>
    <p:sldId id="273" r:id="rId18"/>
    <p:sldId id="277" r:id="rId19"/>
    <p:sldId id="278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t>12/14/11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5E9E7E-3AA4-2143-AD9D-22191B2A3400}" type="slidenum">
              <a:rPr lang="en-US"/>
              <a:pPr/>
              <a:t>13</a:t>
            </a:fld>
            <a:endParaRPr lang="en-US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87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489E28-EBDA-C645-B7F8-822532D48332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linear regression:</a:t>
            </a:r>
          </a:p>
          <a:p>
            <a:endParaRPr lang="en-US"/>
          </a:p>
          <a:p>
            <a:r>
              <a:rPr lang="en-US"/>
              <a:t>lm(y ~ x)</a:t>
            </a:r>
          </a:p>
          <a:p>
            <a:endParaRPr lang="en-US"/>
          </a:p>
          <a:p>
            <a:r>
              <a:rPr lang="en-US"/>
              <a:t>This means, the variable "y" is dependent on the variable "x"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(as all models do) finds the function that best </a:t>
            </a:r>
            <a:r>
              <a:rPr lang="en-US" b="1"/>
              <a:t>interpolates</a:t>
            </a:r>
            <a:r>
              <a:rPr lang="en-US"/>
              <a:t> the observed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Fitting Models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896866"/>
            <a:ext cx="8229600" cy="87934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data set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load("SimpleQuasipoisson.Rdata")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data(SimpleQuasipoisson)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3079467"/>
            <a:ext cx="8229600" cy="61773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Fit the data using a quasi-poisson link function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fit &lt;- glm(Predictor ~ Respose, quasipoisson(), SimpleQuasipoisson)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Format for Slides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938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Regular text will be presented just like this.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4694238"/>
            <a:ext cx="8229599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2113" y="4314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from code example will be in a grayed out box with a dashed border.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existing model</a:t>
            </a:r>
          </a:p>
          <a:p>
            <a:r>
              <a:rPr lang="en-US"/>
              <a:t>Determine what the arguments are</a:t>
            </a:r>
          </a:p>
          <a:p>
            <a:r>
              <a:rPr lang="en-US"/>
              <a:t>Return a list at the bottom of the function</a:t>
            </a:r>
          </a:p>
          <a:p>
            <a:r>
              <a:rPr lang="en-US"/>
              <a:t>Manipulate objects</a:t>
            </a:r>
          </a:p>
          <a:p>
            <a:r>
              <a:rPr lang="en-US"/>
              <a:t>Write warnigns</a:t>
            </a:r>
          </a:p>
          <a:p>
            <a:r>
              <a:rPr lang="en-US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What is a statistical model?</a:t>
            </a:r>
          </a:p>
          <a:p>
            <a:pPr lvl="1"/>
            <a:r>
              <a:rPr lang="en-US"/>
              <a:t>Overview of R packages</a:t>
            </a:r>
          </a:p>
          <a:p>
            <a:r>
              <a:rPr lang="en-US"/>
              <a:t>Model Fitting Functions</a:t>
            </a:r>
          </a:p>
          <a:p>
            <a:pPr lvl="1"/>
            <a:r>
              <a:rPr lang="en-US"/>
              <a:t>Fitting data</a:t>
            </a:r>
          </a:p>
          <a:p>
            <a:pPr lvl="1"/>
            <a:r>
              <a:rPr lang="en-US"/>
              <a:t>Examples</a:t>
            </a:r>
          </a:p>
          <a:p>
            <a:r>
              <a:rPr lang="en-US"/>
              <a:t>The zelig2 method</a:t>
            </a:r>
          </a:p>
          <a:p>
            <a:r>
              <a:rPr lang="en-US"/>
              <a:t>Looking ahead: Design matrices and predictor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zelig2logit &lt;- </a:t>
            </a:r>
            <a:r>
              <a:rPr lang="en-US" sz="18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800">
                <a:latin typeface="Courier New"/>
                <a:cs typeface="Courier New"/>
              </a:rPr>
              <a:t>(formula, weights=NULL, ..., data){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>
                <a:solidFill>
                  <a:srgbClr val="0000FF"/>
                </a:solidFill>
                <a:latin typeface="Courier New"/>
                <a:cs typeface="Courier New"/>
              </a:rPr>
              <a:t>list</a:t>
            </a:r>
            <a:r>
              <a:rPr lang="en-US" sz="1800">
                <a:latin typeface="Courier New"/>
                <a:cs typeface="Courier New"/>
              </a:rPr>
              <a:t>(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.function </a:t>
            </a:r>
            <a:r>
              <a:rPr lang="en-US" sz="18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8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formula </a:t>
            </a: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weights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family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binomial(link=</a:t>
            </a:r>
            <a:r>
              <a:rPr lang="en-US" sz="18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8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model 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F,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data  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)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7" grpId="0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1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a statistical package</a:t>
            </a:r>
          </a:p>
          <a:p>
            <a:r>
              <a:rPr lang="en-US"/>
              <a:t>Creating a statistical package</a:t>
            </a:r>
          </a:p>
          <a:p>
            <a:r>
              <a:rPr lang="en-US"/>
              <a:t>Model fitting functions</a:t>
            </a:r>
          </a:p>
          <a:p>
            <a:r>
              <a:rPr lang="en-US"/>
              <a:t>Writing the zelig2 function</a:t>
            </a:r>
          </a:p>
          <a:p>
            <a:r>
              <a:rPr lang="en-US"/>
              <a:t>Looking adhead</a:t>
            </a:r>
          </a:p>
          <a:p>
            <a:pPr lvl="1"/>
            <a:r>
              <a:rPr lang="en-US"/>
              <a:t>Design (a.k.a. model) matrices</a:t>
            </a:r>
          </a:p>
          <a:p>
            <a:pPr lvl="1"/>
            <a:r>
              <a:rPr lang="en-US"/>
              <a:t>Counterfactuals and interaction terms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statistical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Provides information on the </a:t>
            </a:r>
            <a:r>
              <a:rPr lang="en-US" b="1"/>
              <a:t>correlation</a:t>
            </a:r>
            <a:r>
              <a:rPr lang="en-US"/>
              <a:t> of predictor variables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704</Words>
  <Application>Microsoft Macintosh PowerPoint</Application>
  <PresentationFormat>On-screen Show (4:3)</PresentationFormat>
  <Paragraphs>119</Paragraphs>
  <Slides>21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Programming Statistical Models with Zelig 4</vt:lpstr>
      <vt:lpstr>Outline</vt:lpstr>
      <vt:lpstr>Outline</vt:lpstr>
      <vt:lpstr>Introduction</vt:lpstr>
      <vt:lpstr>What is linear regression?</vt:lpstr>
      <vt:lpstr>Example: Data</vt:lpstr>
      <vt:lpstr>Example: Data (and Linear Regression)</vt:lpstr>
      <vt:lpstr>Basics</vt:lpstr>
      <vt:lpstr>Generalized Linear Models</vt:lpstr>
      <vt:lpstr>Basics</vt:lpstr>
      <vt:lpstr>Basics</vt:lpstr>
      <vt:lpstr>About Fitting Models</vt:lpstr>
      <vt:lpstr>Slide 13</vt:lpstr>
      <vt:lpstr>Overview</vt:lpstr>
      <vt:lpstr>Overview</vt:lpstr>
      <vt:lpstr>zelig2</vt:lpstr>
      <vt:lpstr>zelig2</vt:lpstr>
      <vt:lpstr>Why Zelig2</vt:lpstr>
      <vt:lpstr>Workflow</vt:lpstr>
      <vt:lpstr>Features of a zelig2 function</vt:lpstr>
      <vt:lpstr>Features of a zelig2 function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77</cp:revision>
  <dcterms:created xsi:type="dcterms:W3CDTF">2011-12-14T12:42:17Z</dcterms:created>
  <dcterms:modified xsi:type="dcterms:W3CDTF">2011-12-14T20:41:12Z</dcterms:modified>
</cp:coreProperties>
</file>