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150" d="100"/>
          <a:sy n="150" d="100"/>
        </p:scale>
        <p:origin x="-344" y="-544"/>
      </p:cViewPr>
      <p:guideLst>
        <p:guide orient="horz" pos="115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36228"/>
            <a:ext cx="7772400" cy="78401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72640"/>
            <a:ext cx="6400800" cy="934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D5B7-C2A7-B54A-95D4-EB048B47EB48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01BCC-D7BE-A547-A6D3-F33EFD462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8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D5B7-C2A7-B54A-95D4-EB048B47EB48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01BCC-D7BE-A547-A6D3-F33EFD462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0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6475"/>
            <a:ext cx="2057400" cy="31208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6475"/>
            <a:ext cx="6019800" cy="31208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D5B7-C2A7-B54A-95D4-EB048B47EB48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01BCC-D7BE-A547-A6D3-F33EFD462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41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D5B7-C2A7-B54A-95D4-EB048B47EB48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01BCC-D7BE-A547-A6D3-F33EFD462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59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50347"/>
            <a:ext cx="7772400" cy="72644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550248"/>
            <a:ext cx="7772400" cy="8001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D5B7-C2A7-B54A-95D4-EB048B47EB48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01BCC-D7BE-A547-A6D3-F33EFD462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9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3441"/>
            <a:ext cx="4038600" cy="24138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53441"/>
            <a:ext cx="4038600" cy="24138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D5B7-C2A7-B54A-95D4-EB048B47EB48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01BCC-D7BE-A547-A6D3-F33EFD462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64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18728"/>
            <a:ext cx="4040188" cy="3412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159933"/>
            <a:ext cx="4040188" cy="21073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818728"/>
            <a:ext cx="4041775" cy="3412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159933"/>
            <a:ext cx="4041775" cy="21073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D5B7-C2A7-B54A-95D4-EB048B47EB48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01BCC-D7BE-A547-A6D3-F33EFD462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2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D5B7-C2A7-B54A-95D4-EB048B47EB48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01BCC-D7BE-A547-A6D3-F33EFD462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28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D5B7-C2A7-B54A-95D4-EB048B47EB48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01BCC-D7BE-A547-A6D3-F33EFD462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77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145627"/>
            <a:ext cx="3008313" cy="61976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5629"/>
            <a:ext cx="5111750" cy="31216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765389"/>
            <a:ext cx="3008313" cy="2501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D5B7-C2A7-B54A-95D4-EB048B47EB48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01BCC-D7BE-A547-A6D3-F33EFD462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29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2560320"/>
            <a:ext cx="5486400" cy="30226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26814"/>
            <a:ext cx="5486400" cy="21945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2862582"/>
            <a:ext cx="5486400" cy="4292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D5B7-C2A7-B54A-95D4-EB048B47EB48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01BCC-D7BE-A547-A6D3-F33EFD462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9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6475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3441"/>
            <a:ext cx="8229600" cy="2413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3390055"/>
            <a:ext cx="2133600" cy="194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3D5B7-C2A7-B54A-95D4-EB048B47EB48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3390055"/>
            <a:ext cx="2895600" cy="194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3390055"/>
            <a:ext cx="2133600" cy="194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01BCC-D7BE-A547-A6D3-F33EFD462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30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452534" y="1539523"/>
            <a:ext cx="1699803" cy="598763"/>
          </a:xfrm>
          <a:prstGeom prst="roundRect">
            <a:avLst>
              <a:gd name="adj" fmla="val 360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000" tIns="45000" rIns="90000" bIns="45000" anchor="ctr"/>
          <a:lstStyle/>
          <a:p>
            <a:pPr algn="ctr"/>
            <a:r>
              <a:rPr lang="en-US" dirty="0" err="1" smtClean="0">
                <a:latin typeface="Helvetica"/>
                <a:cs typeface="Helvetica"/>
              </a:rPr>
              <a:t>Zelig</a:t>
            </a:r>
            <a:endParaRPr dirty="0">
              <a:latin typeface="Helvetica"/>
              <a:cs typeface="Helvetica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152337" y="1831975"/>
            <a:ext cx="57483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68" idx="0"/>
            <a:endCxn id="67" idx="0"/>
          </p:cNvCxnSpPr>
          <p:nvPr/>
        </p:nvCxnSpPr>
        <p:spPr>
          <a:xfrm rot="16200000" flipV="1">
            <a:off x="6987045" y="406583"/>
            <a:ext cx="3949" cy="2274633"/>
          </a:xfrm>
          <a:prstGeom prst="curvedConnector3">
            <a:avLst>
              <a:gd name="adj1" fmla="val 5888807"/>
            </a:avLst>
          </a:prstGeom>
          <a:ln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67" idx="0"/>
            <a:endCxn id="65" idx="0"/>
          </p:cNvCxnSpPr>
          <p:nvPr/>
        </p:nvCxnSpPr>
        <p:spPr>
          <a:xfrm rot="16200000" flipH="1" flipV="1">
            <a:off x="4712411" y="406582"/>
            <a:ext cx="3949" cy="2274633"/>
          </a:xfrm>
          <a:prstGeom prst="curvedConnector3">
            <a:avLst>
              <a:gd name="adj1" fmla="val -5788807"/>
            </a:avLst>
          </a:prstGeom>
          <a:ln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65" idx="0"/>
            <a:endCxn id="4" idx="0"/>
          </p:cNvCxnSpPr>
          <p:nvPr/>
        </p:nvCxnSpPr>
        <p:spPr>
          <a:xfrm rot="16200000" flipV="1">
            <a:off x="2436578" y="405382"/>
            <a:ext cx="6351" cy="2274633"/>
          </a:xfrm>
          <a:prstGeom prst="curvedConnector3">
            <a:avLst>
              <a:gd name="adj1" fmla="val 3699433"/>
            </a:avLst>
          </a:prstGeom>
          <a:ln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4" idx="2"/>
            <a:endCxn id="65" idx="2"/>
          </p:cNvCxnSpPr>
          <p:nvPr/>
        </p:nvCxnSpPr>
        <p:spPr>
          <a:xfrm rot="5400000" flipH="1" flipV="1">
            <a:off x="2439751" y="1000969"/>
            <a:ext cx="1" cy="2274633"/>
          </a:xfrm>
          <a:prstGeom prst="curvedConnector3">
            <a:avLst>
              <a:gd name="adj1" fmla="val -22860000000"/>
            </a:avLst>
          </a:prstGeom>
          <a:ln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65" idx="2"/>
            <a:endCxn id="67" idx="2"/>
          </p:cNvCxnSpPr>
          <p:nvPr/>
        </p:nvCxnSpPr>
        <p:spPr>
          <a:xfrm rot="5400000" flipH="1" flipV="1">
            <a:off x="4714384" y="1000968"/>
            <a:ext cx="1" cy="2274633"/>
          </a:xfrm>
          <a:prstGeom prst="curvedConnector3">
            <a:avLst>
              <a:gd name="adj1" fmla="val -22860000000"/>
            </a:avLst>
          </a:prstGeom>
          <a:ln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67" idx="2"/>
            <a:endCxn id="68" idx="2"/>
          </p:cNvCxnSpPr>
          <p:nvPr/>
        </p:nvCxnSpPr>
        <p:spPr>
          <a:xfrm rot="16200000" flipH="1">
            <a:off x="6989018" y="1000967"/>
            <a:ext cx="1" cy="2274633"/>
          </a:xfrm>
          <a:prstGeom prst="curvedConnector3">
            <a:avLst>
              <a:gd name="adj1" fmla="val 22860100000"/>
            </a:avLst>
          </a:prstGeom>
          <a:ln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316366" y="617076"/>
            <a:ext cx="1341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1.</a:t>
            </a:r>
          </a:p>
          <a:p>
            <a:r>
              <a:rPr lang="en-US" dirty="0" err="1" smtClean="0">
                <a:latin typeface="Helvetica"/>
                <a:cs typeface="Helvetica"/>
              </a:rPr>
              <a:t>callSuper</a:t>
            </a:r>
            <a:r>
              <a:rPr lang="en-US" dirty="0" smtClean="0">
                <a:latin typeface="Helvetica"/>
                <a:cs typeface="Helvetica"/>
              </a:rPr>
              <a:t>()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38833" y="617076"/>
            <a:ext cx="1341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/>
                <a:cs typeface="Helvetica"/>
              </a:rPr>
              <a:t>2</a:t>
            </a:r>
            <a:r>
              <a:rPr lang="en-US" dirty="0" smtClean="0">
                <a:latin typeface="Helvetica"/>
                <a:cs typeface="Helvetica"/>
              </a:rPr>
              <a:t>.</a:t>
            </a:r>
          </a:p>
          <a:p>
            <a:r>
              <a:rPr lang="en-US" dirty="0" err="1" smtClean="0">
                <a:latin typeface="Helvetica"/>
                <a:cs typeface="Helvetica"/>
              </a:rPr>
              <a:t>callSuper</a:t>
            </a:r>
            <a:r>
              <a:rPr lang="en-US" dirty="0" smtClean="0">
                <a:latin typeface="Helvetica"/>
                <a:cs typeface="Helvetica"/>
              </a:rPr>
              <a:t>()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815198" y="617076"/>
            <a:ext cx="1341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/>
                <a:cs typeface="Helvetica"/>
              </a:rPr>
              <a:t>3</a:t>
            </a:r>
            <a:r>
              <a:rPr lang="en-US" dirty="0" smtClean="0">
                <a:latin typeface="Helvetica"/>
                <a:cs typeface="Helvetica"/>
              </a:rPr>
              <a:t>.</a:t>
            </a:r>
          </a:p>
          <a:p>
            <a:r>
              <a:rPr lang="en-US" dirty="0" err="1" smtClean="0">
                <a:latin typeface="Helvetica"/>
                <a:cs typeface="Helvetica"/>
              </a:rPr>
              <a:t>callSuper</a:t>
            </a:r>
            <a:r>
              <a:rPr lang="en-US" dirty="0" smtClean="0">
                <a:latin typeface="Helvetica"/>
                <a:cs typeface="Helvetica"/>
              </a:rPr>
              <a:t>()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5247" y="2308665"/>
            <a:ext cx="1534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/>
                <a:cs typeface="Helvetica"/>
              </a:rPr>
              <a:t>4</a:t>
            </a:r>
            <a:r>
              <a:rPr lang="en-US" dirty="0" smtClean="0">
                <a:latin typeface="Helvetica"/>
                <a:cs typeface="Helvetica"/>
              </a:rPr>
              <a:t>.</a:t>
            </a:r>
          </a:p>
          <a:p>
            <a:r>
              <a:rPr lang="en-US" dirty="0" smtClean="0">
                <a:latin typeface="Helvetica"/>
                <a:cs typeface="Helvetica"/>
              </a:rPr>
              <a:t>Assign fields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809878" y="2308665"/>
            <a:ext cx="1534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5.</a:t>
            </a:r>
          </a:p>
          <a:p>
            <a:r>
              <a:rPr lang="en-US" dirty="0" smtClean="0">
                <a:latin typeface="Helvetica"/>
                <a:cs typeface="Helvetica"/>
              </a:rPr>
              <a:t>Assign fields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084513" y="2308665"/>
            <a:ext cx="1534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6.</a:t>
            </a:r>
          </a:p>
          <a:p>
            <a:r>
              <a:rPr lang="en-US" dirty="0" smtClean="0">
                <a:latin typeface="Helvetica"/>
                <a:cs typeface="Helvetica"/>
              </a:rPr>
              <a:t>Assign fields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359146" y="2308665"/>
            <a:ext cx="1534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7.</a:t>
            </a:r>
          </a:p>
          <a:p>
            <a:r>
              <a:rPr lang="en-US" dirty="0" smtClean="0">
                <a:latin typeface="Helvetica"/>
                <a:cs typeface="Helvetica"/>
              </a:rPr>
              <a:t>Assign fields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5" name="CustomShape 1"/>
          <p:cNvSpPr/>
          <p:nvPr/>
        </p:nvSpPr>
        <p:spPr>
          <a:xfrm>
            <a:off x="2727167" y="1545874"/>
            <a:ext cx="1699803" cy="592411"/>
          </a:xfrm>
          <a:prstGeom prst="roundRect">
            <a:avLst>
              <a:gd name="adj" fmla="val 360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000" tIns="45000" rIns="90000" bIns="45000" anchor="ctr"/>
          <a:lstStyle/>
          <a:p>
            <a:pPr algn="ctr"/>
            <a:r>
              <a:rPr lang="en-US" dirty="0" err="1" smtClean="0">
                <a:latin typeface="Helvetica"/>
                <a:cs typeface="Helvetica"/>
              </a:rPr>
              <a:t>Zelig</a:t>
            </a:r>
            <a:r>
              <a:rPr lang="en-US" dirty="0" smtClean="0">
                <a:latin typeface="Helvetica"/>
                <a:cs typeface="Helvetica"/>
              </a:rPr>
              <a:t>-</a:t>
            </a:r>
          </a:p>
          <a:p>
            <a:pPr algn="ctr"/>
            <a:r>
              <a:rPr lang="en-US" dirty="0" err="1" smtClean="0">
                <a:latin typeface="Helvetica"/>
                <a:cs typeface="Helvetica"/>
              </a:rPr>
              <a:t>glm</a:t>
            </a:r>
            <a:endParaRPr dirty="0">
              <a:latin typeface="Helvetica"/>
              <a:cs typeface="Helvetica"/>
            </a:endParaRPr>
          </a:p>
        </p:txBody>
      </p:sp>
      <p:sp>
        <p:nvSpPr>
          <p:cNvPr id="67" name="CustomShape 1"/>
          <p:cNvSpPr/>
          <p:nvPr/>
        </p:nvSpPr>
        <p:spPr>
          <a:xfrm>
            <a:off x="5001800" y="1541925"/>
            <a:ext cx="1699803" cy="596359"/>
          </a:xfrm>
          <a:prstGeom prst="roundRect">
            <a:avLst>
              <a:gd name="adj" fmla="val 360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000" tIns="45000" rIns="90000" bIns="45000" anchor="ctr"/>
          <a:lstStyle/>
          <a:p>
            <a:pPr algn="ctr"/>
            <a:r>
              <a:rPr lang="en-US" dirty="0" err="1" smtClean="0">
                <a:latin typeface="Helvetica"/>
                <a:cs typeface="Helvetica"/>
              </a:rPr>
              <a:t>Zelig</a:t>
            </a:r>
            <a:r>
              <a:rPr lang="en-US" dirty="0" smtClean="0">
                <a:latin typeface="Helvetica"/>
                <a:cs typeface="Helvetica"/>
              </a:rPr>
              <a:t>-</a:t>
            </a:r>
          </a:p>
          <a:p>
            <a:pPr algn="ctr"/>
            <a:r>
              <a:rPr lang="en-US" dirty="0" err="1" smtClean="0">
                <a:latin typeface="Helvetica"/>
                <a:cs typeface="Helvetica"/>
              </a:rPr>
              <a:t>binchoice</a:t>
            </a:r>
            <a:endParaRPr dirty="0">
              <a:latin typeface="Helvetica"/>
              <a:cs typeface="Helvetica"/>
            </a:endParaRPr>
          </a:p>
        </p:txBody>
      </p:sp>
      <p:sp>
        <p:nvSpPr>
          <p:cNvPr id="68" name="CustomShape 1"/>
          <p:cNvSpPr/>
          <p:nvPr/>
        </p:nvSpPr>
        <p:spPr>
          <a:xfrm>
            <a:off x="7276433" y="1545874"/>
            <a:ext cx="1699803" cy="592411"/>
          </a:xfrm>
          <a:prstGeom prst="roundRect">
            <a:avLst>
              <a:gd name="adj" fmla="val 360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000" tIns="45000" rIns="90000" bIns="45000" anchor="ctr"/>
          <a:lstStyle/>
          <a:p>
            <a:pPr algn="ctr"/>
            <a:r>
              <a:rPr lang="en-US" dirty="0" err="1" smtClean="0">
                <a:latin typeface="Helvetica"/>
                <a:cs typeface="Helvetica"/>
              </a:rPr>
              <a:t>Zelig</a:t>
            </a:r>
            <a:r>
              <a:rPr lang="en-US" dirty="0" smtClean="0">
                <a:latin typeface="Helvetica"/>
                <a:cs typeface="Helvetica"/>
              </a:rPr>
              <a:t>-</a:t>
            </a:r>
          </a:p>
          <a:p>
            <a:pPr algn="ctr"/>
            <a:r>
              <a:rPr lang="en-US" dirty="0" err="1" smtClean="0">
                <a:latin typeface="Helvetica"/>
                <a:cs typeface="Helvetica"/>
              </a:rPr>
              <a:t>logit</a:t>
            </a:r>
            <a:endParaRPr dirty="0">
              <a:latin typeface="Helvetica"/>
              <a:cs typeface="Helvetica"/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4426970" y="1831975"/>
            <a:ext cx="57483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6701603" y="1831975"/>
            <a:ext cx="57483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urved Connector 98"/>
          <p:cNvCxnSpPr>
            <a:stCxn id="4" idx="0"/>
            <a:endCxn id="4" idx="2"/>
          </p:cNvCxnSpPr>
          <p:nvPr/>
        </p:nvCxnSpPr>
        <p:spPr>
          <a:xfrm rot="16200000" flipH="1">
            <a:off x="1003054" y="1838904"/>
            <a:ext cx="598763" cy="12700"/>
          </a:xfrm>
          <a:prstGeom prst="curvedConnector5">
            <a:avLst>
              <a:gd name="adj1" fmla="val -38179"/>
              <a:gd name="adj2" fmla="val -9292291"/>
              <a:gd name="adj3" fmla="val 138179"/>
            </a:avLst>
          </a:prstGeom>
          <a:ln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 flipH="1">
            <a:off x="2403702" y="1233615"/>
            <a:ext cx="82396" cy="152717"/>
            <a:chOff x="665584" y="135150"/>
            <a:chExt cx="122120" cy="226343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665584" y="135150"/>
              <a:ext cx="122120" cy="12212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H="1">
              <a:off x="665584" y="239373"/>
              <a:ext cx="122120" cy="12212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 flipH="1">
            <a:off x="4627337" y="1239653"/>
            <a:ext cx="82396" cy="152717"/>
            <a:chOff x="665584" y="135150"/>
            <a:chExt cx="122120" cy="226343"/>
          </a:xfrm>
        </p:grpSpPr>
        <p:cxnSp>
          <p:nvCxnSpPr>
            <p:cNvPr id="111" name="Straight Connector 110"/>
            <p:cNvCxnSpPr/>
            <p:nvPr/>
          </p:nvCxnSpPr>
          <p:spPr>
            <a:xfrm>
              <a:off x="665584" y="135150"/>
              <a:ext cx="122120" cy="12212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>
              <a:off x="665584" y="239373"/>
              <a:ext cx="122120" cy="12212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/>
        </p:nvGrpSpPr>
        <p:grpSpPr>
          <a:xfrm flipH="1">
            <a:off x="6904870" y="1245690"/>
            <a:ext cx="82396" cy="152717"/>
            <a:chOff x="665584" y="135150"/>
            <a:chExt cx="122120" cy="226343"/>
          </a:xfrm>
        </p:grpSpPr>
        <p:cxnSp>
          <p:nvCxnSpPr>
            <p:cNvPr id="114" name="Straight Connector 113"/>
            <p:cNvCxnSpPr/>
            <p:nvPr/>
          </p:nvCxnSpPr>
          <p:spPr>
            <a:xfrm>
              <a:off x="665584" y="135150"/>
              <a:ext cx="122120" cy="12212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H="1">
              <a:off x="665584" y="239373"/>
              <a:ext cx="122120" cy="12212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2403702" y="2292439"/>
            <a:ext cx="82396" cy="152717"/>
            <a:chOff x="665584" y="135150"/>
            <a:chExt cx="122120" cy="226343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665584" y="135150"/>
              <a:ext cx="122120" cy="12212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>
              <a:off x="665584" y="239373"/>
              <a:ext cx="122120" cy="12212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/>
          <p:cNvGrpSpPr/>
          <p:nvPr/>
        </p:nvGrpSpPr>
        <p:grpSpPr>
          <a:xfrm>
            <a:off x="4627337" y="2292439"/>
            <a:ext cx="82396" cy="152717"/>
            <a:chOff x="665584" y="135150"/>
            <a:chExt cx="122120" cy="226343"/>
          </a:xfrm>
        </p:grpSpPr>
        <p:cxnSp>
          <p:nvCxnSpPr>
            <p:cNvPr id="120" name="Straight Connector 119"/>
            <p:cNvCxnSpPr/>
            <p:nvPr/>
          </p:nvCxnSpPr>
          <p:spPr>
            <a:xfrm>
              <a:off x="665584" y="135150"/>
              <a:ext cx="122120" cy="12212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>
              <a:off x="665584" y="239373"/>
              <a:ext cx="122120" cy="12212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/>
          <p:cNvGrpSpPr/>
          <p:nvPr/>
        </p:nvGrpSpPr>
        <p:grpSpPr>
          <a:xfrm>
            <a:off x="6904870" y="2286401"/>
            <a:ext cx="82396" cy="152717"/>
            <a:chOff x="665584" y="135150"/>
            <a:chExt cx="122120" cy="226343"/>
          </a:xfrm>
        </p:grpSpPr>
        <p:cxnSp>
          <p:nvCxnSpPr>
            <p:cNvPr id="123" name="Straight Connector 122"/>
            <p:cNvCxnSpPr/>
            <p:nvPr/>
          </p:nvCxnSpPr>
          <p:spPr>
            <a:xfrm>
              <a:off x="665584" y="135150"/>
              <a:ext cx="122120" cy="12212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H="1">
              <a:off x="665584" y="239373"/>
              <a:ext cx="122120" cy="12212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/>
          <p:cNvGrpSpPr/>
          <p:nvPr/>
        </p:nvGrpSpPr>
        <p:grpSpPr>
          <a:xfrm rot="16200000" flipH="1">
            <a:off x="75366" y="1755616"/>
            <a:ext cx="82396" cy="152717"/>
            <a:chOff x="665584" y="135150"/>
            <a:chExt cx="122120" cy="226343"/>
          </a:xfrm>
        </p:grpSpPr>
        <p:cxnSp>
          <p:nvCxnSpPr>
            <p:cNvPr id="126" name="Straight Connector 125"/>
            <p:cNvCxnSpPr/>
            <p:nvPr/>
          </p:nvCxnSpPr>
          <p:spPr>
            <a:xfrm>
              <a:off x="665584" y="135150"/>
              <a:ext cx="122120" cy="12212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H="1">
              <a:off x="665584" y="239373"/>
              <a:ext cx="122120" cy="12212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0947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41</Words>
  <Application>Microsoft Macintosh PowerPoint</Application>
  <PresentationFormat>Custom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Harvard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Vito D'Orazio</dc:creator>
  <cp:lastModifiedBy>Vito D'Orazio</cp:lastModifiedBy>
  <cp:revision>6</cp:revision>
  <dcterms:created xsi:type="dcterms:W3CDTF">2014-12-16T21:36:38Z</dcterms:created>
  <dcterms:modified xsi:type="dcterms:W3CDTF">2014-12-16T22:18:01Z</dcterms:modified>
</cp:coreProperties>
</file>