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2e0e89c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2e0e89c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afe318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afe318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afe318d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afe318d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afe318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afe318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afe318d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afe318d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afe318d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afe318d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2e0e89c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2e0e89c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2e0e89c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2e0e89c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2e0e89c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2e0e89c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a2e0e89c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a2e0e89c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2e0e89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2e0e89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2e0e89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2e0e89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2e0e89c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2e0e89c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2e0e89c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2e0e89c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IKEBay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IHM</a:t>
            </a:r>
            <a:endParaRPr sz="2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1"/>
            <a:ext cx="82221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SAZERAT Jérémy - DUCRUY Yann</a:t>
            </a:r>
            <a:br>
              <a:rPr lang="fr"/>
            </a:br>
            <a:r>
              <a:rPr lang="fr"/>
              <a:t>ZHAO Tuo - MOUSTAID Hicham - GINET Maxence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11700" y="2384875"/>
            <a:ext cx="3043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Confirmation commande et rappel des informations de livraison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0" y="1017800"/>
            <a:ext cx="4364101" cy="3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EXPERT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38825" y="1804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Étude selon les Heuristiques de Nielsen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SATISFACTION DES UTILISATEURS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Protocole: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Matériel :  </a:t>
            </a:r>
            <a:r>
              <a:rPr lang="fr" sz="1200"/>
              <a:t>ordinateur salle informatique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</a:t>
            </a:r>
            <a:r>
              <a:rPr lang="fr"/>
              <a:t>articipants : </a:t>
            </a:r>
            <a:r>
              <a:rPr lang="fr" sz="1200"/>
              <a:t>étudiants entre 21 et 25 ans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Information temporelle</a:t>
            </a:r>
            <a:r>
              <a:rPr lang="fr"/>
              <a:t>: </a:t>
            </a:r>
            <a:r>
              <a:rPr lang="fr" sz="1200"/>
              <a:t>Test réalisé le 20/12/2018								de 14h à 17h (20 minutes par participant)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SATISFACTION DES UTILISATEURS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Consignes</a:t>
            </a:r>
            <a:r>
              <a:rPr lang="fr"/>
              <a:t>:  </a:t>
            </a:r>
            <a:r>
              <a:rPr lang="fr" sz="1200"/>
              <a:t>Nous avons présenté aux utilisateurs notre site web, et nous leurs avons demandé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d’exécuter certaines tâches afin de pouvoir récolter des données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Scénarios: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-Scénario 1: Connexion/déconnexion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-Scénario 2: Inscription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-Scénario 3: Passer une commande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                 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SATISFACTION DES 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Données récoltées: 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25" y="1756001"/>
            <a:ext cx="6697475" cy="25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SATISFACTION DES 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77925" y="1692450"/>
            <a:ext cx="85692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</a:t>
            </a:r>
            <a:r>
              <a:rPr lang="fr"/>
              <a:t>ucune</a:t>
            </a:r>
            <a:r>
              <a:rPr lang="fr"/>
              <a:t> difficultée pour connection/</a:t>
            </a:r>
            <a:r>
              <a:rPr lang="fr"/>
              <a:t>déconnection</a:t>
            </a:r>
            <a:r>
              <a:rPr lang="fr"/>
              <a:t> et </a:t>
            </a:r>
            <a:r>
              <a:rPr lang="fr"/>
              <a:t>inscriptions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Quelques erreurs sur le passage de commande ( ajout dans le panier 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Satisfaction variant entre 70 et 9</a:t>
            </a: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Aucune assistance nécessaire pour accomplir les scénarios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TÂCHE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5" y="1229875"/>
            <a:ext cx="8564724" cy="36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303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ABSTRAITE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25" y="968138"/>
            <a:ext cx="6317426" cy="3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ABSTRAITE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109" r="109" t="0"/>
          <a:stretch/>
        </p:blipFill>
        <p:spPr>
          <a:xfrm>
            <a:off x="2031725" y="1098200"/>
            <a:ext cx="5534274" cy="34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63" y="1201525"/>
            <a:ext cx="6332275" cy="2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167825" y="20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ABSTRAITE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2053350"/>
            <a:ext cx="2607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Page </a:t>
            </a:r>
            <a:r>
              <a:rPr lang="fr" sz="1800"/>
              <a:t>d'accueil</a:t>
            </a:r>
            <a:endParaRPr sz="18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300" y="1017800"/>
            <a:ext cx="5148351" cy="332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2028950"/>
            <a:ext cx="1993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Détails produit</a:t>
            </a:r>
            <a:endParaRPr sz="18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475" y="1112375"/>
            <a:ext cx="4834150" cy="324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11700" y="1913250"/>
            <a:ext cx="2411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Affichage du panier</a:t>
            </a:r>
            <a:endParaRPr sz="18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75" y="1228000"/>
            <a:ext cx="4830123" cy="28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1931025"/>
            <a:ext cx="3265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Saisie des informations de </a:t>
            </a:r>
            <a:r>
              <a:rPr lang="fr" sz="1800"/>
              <a:t>paiement</a:t>
            </a:r>
            <a:r>
              <a:rPr lang="fr" sz="1800"/>
              <a:t> et livraison</a:t>
            </a:r>
            <a:endParaRPr sz="18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0" y="1141325"/>
            <a:ext cx="4305949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