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2" r:id="rId2"/>
    <p:sldId id="298" r:id="rId3"/>
    <p:sldId id="257" r:id="rId4"/>
    <p:sldId id="307" r:id="rId5"/>
    <p:sldId id="302" r:id="rId6"/>
    <p:sldId id="305" r:id="rId7"/>
    <p:sldId id="308" r:id="rId8"/>
    <p:sldId id="309" r:id="rId9"/>
    <p:sldId id="306" r:id="rId10"/>
    <p:sldId id="297" r:id="rId11"/>
    <p:sldId id="260" r:id="rId12"/>
    <p:sldId id="270" r:id="rId13"/>
    <p:sldId id="29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abel Cañete Vela" initials="ICV" lastIdx="1" clrIdx="0">
    <p:extLst>
      <p:ext uri="{19B8F6BF-5375-455C-9EA6-DF929625EA0E}">
        <p15:presenceInfo xmlns:p15="http://schemas.microsoft.com/office/powerpoint/2012/main" userId="S::canete@net.chalmers.se::874a30f8-fb63-43c5-9715-71d4149dabf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0" autoAdjust="0"/>
    <p:restoredTop sz="81258" autoAdjust="0"/>
  </p:normalViewPr>
  <p:slideViewPr>
    <p:cSldViewPr snapToGrid="0">
      <p:cViewPr varScale="1">
        <p:scale>
          <a:sx n="69" d="100"/>
          <a:sy n="69" d="100"/>
        </p:scale>
        <p:origin x="3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8F41AF-AB47-43D0-9FA2-2134DE97446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0D049C-FE16-4DD9-A579-3132F2AACEF5}">
      <dgm:prSet phldrT="[Text]"/>
      <dgm:spPr/>
      <dgm:t>
        <a:bodyPr/>
        <a:lstStyle/>
        <a:p>
          <a:r>
            <a:rPr lang="es-CO" dirty="0"/>
            <a:t>Project 1</a:t>
          </a:r>
          <a:endParaRPr lang="en-US" dirty="0"/>
        </a:p>
      </dgm:t>
    </dgm:pt>
    <dgm:pt modelId="{A2F2AB65-BE5E-447B-806F-425AA354354D}" type="parTrans" cxnId="{3511FAB9-E808-4627-984C-1B829E72F80D}">
      <dgm:prSet/>
      <dgm:spPr/>
      <dgm:t>
        <a:bodyPr/>
        <a:lstStyle/>
        <a:p>
          <a:endParaRPr lang="en-US"/>
        </a:p>
      </dgm:t>
    </dgm:pt>
    <dgm:pt modelId="{4CBFE0A4-5A74-42C4-A33C-75C75A61D3E6}" type="sibTrans" cxnId="{3511FAB9-E808-4627-984C-1B829E72F80D}">
      <dgm:prSet/>
      <dgm:spPr/>
      <dgm:t>
        <a:bodyPr/>
        <a:lstStyle/>
        <a:p>
          <a:endParaRPr lang="en-US"/>
        </a:p>
      </dgm:t>
    </dgm:pt>
    <dgm:pt modelId="{6CE9E12D-9B58-43AD-A5FF-184D5D1030AC}">
      <dgm:prSet phldrT="[Text]"/>
      <dgm:spPr/>
      <dgm:t>
        <a:bodyPr/>
        <a:lstStyle/>
        <a:p>
          <a:r>
            <a:rPr lang="en-US" noProof="0" dirty="0"/>
            <a:t>Season</a:t>
          </a:r>
          <a:r>
            <a:rPr lang="es-CO" dirty="0"/>
            <a:t> 1</a:t>
          </a:r>
          <a:endParaRPr lang="en-US" dirty="0"/>
        </a:p>
      </dgm:t>
    </dgm:pt>
    <dgm:pt modelId="{34180C1F-7747-4F4A-BF16-5E776B3B4ED4}" type="parTrans" cxnId="{AA4578F2-E9C3-4945-A470-5D933E92BA93}">
      <dgm:prSet/>
      <dgm:spPr/>
      <dgm:t>
        <a:bodyPr/>
        <a:lstStyle/>
        <a:p>
          <a:endParaRPr lang="en-US"/>
        </a:p>
      </dgm:t>
    </dgm:pt>
    <dgm:pt modelId="{132C0B42-3B0F-4356-8658-425954A1622C}" type="sibTrans" cxnId="{AA4578F2-E9C3-4945-A470-5D933E92BA93}">
      <dgm:prSet/>
      <dgm:spPr/>
      <dgm:t>
        <a:bodyPr/>
        <a:lstStyle/>
        <a:p>
          <a:endParaRPr lang="en-US"/>
        </a:p>
      </dgm:t>
    </dgm:pt>
    <dgm:pt modelId="{32FCD610-F9A2-4B90-A2E1-C5C7FA9C1037}">
      <dgm:prSet phldrT="[Text]"/>
      <dgm:spPr/>
      <dgm:t>
        <a:bodyPr/>
        <a:lstStyle/>
        <a:p>
          <a:r>
            <a:rPr lang="es-CO" dirty="0" err="1"/>
            <a:t>Experiment</a:t>
          </a:r>
          <a:r>
            <a:rPr lang="es-CO" dirty="0"/>
            <a:t> 1</a:t>
          </a:r>
          <a:endParaRPr lang="en-US" dirty="0"/>
        </a:p>
      </dgm:t>
    </dgm:pt>
    <dgm:pt modelId="{F764971B-1D4B-41A2-B4A5-3E79E866D169}" type="parTrans" cxnId="{78499277-8D2F-41E6-8B25-377DAD06A664}">
      <dgm:prSet/>
      <dgm:spPr/>
      <dgm:t>
        <a:bodyPr/>
        <a:lstStyle/>
        <a:p>
          <a:endParaRPr lang="en-US"/>
        </a:p>
      </dgm:t>
    </dgm:pt>
    <dgm:pt modelId="{6C386BE7-CE84-4E88-AE14-66ACE2A7E71B}" type="sibTrans" cxnId="{78499277-8D2F-41E6-8B25-377DAD06A664}">
      <dgm:prSet/>
      <dgm:spPr/>
      <dgm:t>
        <a:bodyPr/>
        <a:lstStyle/>
        <a:p>
          <a:endParaRPr lang="en-US"/>
        </a:p>
      </dgm:t>
    </dgm:pt>
    <dgm:pt modelId="{B387243B-63E4-4212-904C-7D2E89B74F0D}">
      <dgm:prSet phldrT="[Text]"/>
      <dgm:spPr/>
      <dgm:t>
        <a:bodyPr/>
        <a:lstStyle/>
        <a:p>
          <a:r>
            <a:rPr lang="es-CO" dirty="0" err="1"/>
            <a:t>Experiment</a:t>
          </a:r>
          <a:r>
            <a:rPr lang="es-CO" dirty="0"/>
            <a:t> 2</a:t>
          </a:r>
          <a:endParaRPr lang="en-US" dirty="0"/>
        </a:p>
      </dgm:t>
    </dgm:pt>
    <dgm:pt modelId="{A44090C5-2CCC-4355-9545-A6381EC83EF9}" type="parTrans" cxnId="{FEC5A5C0-379B-4CD5-AB21-3DDA0FE40499}">
      <dgm:prSet/>
      <dgm:spPr/>
      <dgm:t>
        <a:bodyPr/>
        <a:lstStyle/>
        <a:p>
          <a:endParaRPr lang="en-US"/>
        </a:p>
      </dgm:t>
    </dgm:pt>
    <dgm:pt modelId="{D3F3B373-336E-40D8-9806-AFD0DF5F6A7D}" type="sibTrans" cxnId="{FEC5A5C0-379B-4CD5-AB21-3DDA0FE40499}">
      <dgm:prSet/>
      <dgm:spPr/>
      <dgm:t>
        <a:bodyPr/>
        <a:lstStyle/>
        <a:p>
          <a:endParaRPr lang="en-US"/>
        </a:p>
      </dgm:t>
    </dgm:pt>
    <dgm:pt modelId="{09CDEB2A-E8E5-469D-BA85-0188123F4C1D}">
      <dgm:prSet phldrT="[Text]"/>
      <dgm:spPr/>
      <dgm:t>
        <a:bodyPr/>
        <a:lstStyle/>
        <a:p>
          <a:r>
            <a:rPr lang="es-CO" dirty="0" err="1"/>
            <a:t>Season</a:t>
          </a:r>
          <a:r>
            <a:rPr lang="es-CO" dirty="0"/>
            <a:t> 2</a:t>
          </a:r>
          <a:endParaRPr lang="en-US" dirty="0"/>
        </a:p>
      </dgm:t>
    </dgm:pt>
    <dgm:pt modelId="{8044D4DB-E146-4574-9A02-455273A55F1B}" type="parTrans" cxnId="{7B34E5B3-E533-4D82-BBCA-14771F5439FD}">
      <dgm:prSet/>
      <dgm:spPr/>
      <dgm:t>
        <a:bodyPr/>
        <a:lstStyle/>
        <a:p>
          <a:endParaRPr lang="en-US"/>
        </a:p>
      </dgm:t>
    </dgm:pt>
    <dgm:pt modelId="{E75B7D3C-B0F3-42AB-816E-5BE6C5C56BEC}" type="sibTrans" cxnId="{7B34E5B3-E533-4D82-BBCA-14771F5439FD}">
      <dgm:prSet/>
      <dgm:spPr/>
      <dgm:t>
        <a:bodyPr/>
        <a:lstStyle/>
        <a:p>
          <a:endParaRPr lang="en-US"/>
        </a:p>
      </dgm:t>
    </dgm:pt>
    <dgm:pt modelId="{93EE87EC-5E4A-4C06-B874-3B13693EA587}">
      <dgm:prSet phldrT="[Text]"/>
      <dgm:spPr/>
      <dgm:t>
        <a:bodyPr/>
        <a:lstStyle/>
        <a:p>
          <a:r>
            <a:rPr lang="es-CO" dirty="0" err="1"/>
            <a:t>Experiment</a:t>
          </a:r>
          <a:r>
            <a:rPr lang="es-CO" dirty="0"/>
            <a:t> 1</a:t>
          </a:r>
          <a:endParaRPr lang="en-US" dirty="0"/>
        </a:p>
      </dgm:t>
    </dgm:pt>
    <dgm:pt modelId="{703C5D9E-C214-4B57-A201-11969AFEA8CB}" type="parTrans" cxnId="{27E3DE63-9214-4A3E-9D42-0F93F83C5B81}">
      <dgm:prSet/>
      <dgm:spPr/>
      <dgm:t>
        <a:bodyPr/>
        <a:lstStyle/>
        <a:p>
          <a:endParaRPr lang="en-US"/>
        </a:p>
      </dgm:t>
    </dgm:pt>
    <dgm:pt modelId="{3862ECE8-3942-4DC0-94AB-2449E645B593}" type="sibTrans" cxnId="{27E3DE63-9214-4A3E-9D42-0F93F83C5B81}">
      <dgm:prSet/>
      <dgm:spPr/>
      <dgm:t>
        <a:bodyPr/>
        <a:lstStyle/>
        <a:p>
          <a:endParaRPr lang="en-US"/>
        </a:p>
      </dgm:t>
    </dgm:pt>
    <dgm:pt modelId="{B699030C-E87F-4F54-A83D-301C3369E53D}">
      <dgm:prSet phldrT="[Text]"/>
      <dgm:spPr/>
      <dgm:t>
        <a:bodyPr/>
        <a:lstStyle/>
        <a:p>
          <a:r>
            <a:rPr lang="en-US" dirty="0"/>
            <a:t>Point 1</a:t>
          </a:r>
        </a:p>
      </dgm:t>
    </dgm:pt>
    <dgm:pt modelId="{CC9592E9-8DF9-4FB9-8D3F-178DA5904AA9}" type="parTrans" cxnId="{0B478AB4-D14E-4976-BF2E-4BDF251DB9EB}">
      <dgm:prSet/>
      <dgm:spPr/>
      <dgm:t>
        <a:bodyPr/>
        <a:lstStyle/>
        <a:p>
          <a:endParaRPr lang="en-US"/>
        </a:p>
      </dgm:t>
    </dgm:pt>
    <dgm:pt modelId="{192A0FF8-DDA6-41C1-8476-3ECDD4B98DAA}" type="sibTrans" cxnId="{0B478AB4-D14E-4976-BF2E-4BDF251DB9EB}">
      <dgm:prSet/>
      <dgm:spPr/>
      <dgm:t>
        <a:bodyPr/>
        <a:lstStyle/>
        <a:p>
          <a:endParaRPr lang="en-US"/>
        </a:p>
      </dgm:t>
    </dgm:pt>
    <dgm:pt modelId="{ABEB3FA3-555A-46EA-949D-C4C4A6938ACF}">
      <dgm:prSet phldrT="[Text]"/>
      <dgm:spPr/>
      <dgm:t>
        <a:bodyPr/>
        <a:lstStyle/>
        <a:p>
          <a:r>
            <a:rPr lang="en-US" dirty="0"/>
            <a:t>Point 2</a:t>
          </a:r>
        </a:p>
      </dgm:t>
    </dgm:pt>
    <dgm:pt modelId="{3B4E35B5-B827-4652-8492-521EF901C33F}" type="parTrans" cxnId="{E57BA91F-B3A8-4F76-8559-F1F5E3D0DEA8}">
      <dgm:prSet/>
      <dgm:spPr/>
      <dgm:t>
        <a:bodyPr/>
        <a:lstStyle/>
        <a:p>
          <a:endParaRPr lang="en-US"/>
        </a:p>
      </dgm:t>
    </dgm:pt>
    <dgm:pt modelId="{B99FD7F8-0730-4A19-9198-3BAD0D3AC007}" type="sibTrans" cxnId="{E57BA91F-B3A8-4F76-8559-F1F5E3D0DEA8}">
      <dgm:prSet/>
      <dgm:spPr/>
      <dgm:t>
        <a:bodyPr/>
        <a:lstStyle/>
        <a:p>
          <a:endParaRPr lang="en-US"/>
        </a:p>
      </dgm:t>
    </dgm:pt>
    <dgm:pt modelId="{73EACCFC-DB3E-4D57-8748-58E9B031D806}">
      <dgm:prSet phldrT="[Text]"/>
      <dgm:spPr/>
      <dgm:t>
        <a:bodyPr/>
        <a:lstStyle/>
        <a:p>
          <a:r>
            <a:rPr lang="en-US" dirty="0"/>
            <a:t>Point 1</a:t>
          </a:r>
        </a:p>
      </dgm:t>
    </dgm:pt>
    <dgm:pt modelId="{18198AEF-FD41-40BD-9283-1F9861BB2A78}" type="parTrans" cxnId="{22D4857D-4107-4757-ADF2-A7B95C35320E}">
      <dgm:prSet/>
      <dgm:spPr/>
      <dgm:t>
        <a:bodyPr/>
        <a:lstStyle/>
        <a:p>
          <a:endParaRPr lang="en-US"/>
        </a:p>
      </dgm:t>
    </dgm:pt>
    <dgm:pt modelId="{E244D2DD-300E-41F0-9579-BB5F651A6F4C}" type="sibTrans" cxnId="{22D4857D-4107-4757-ADF2-A7B95C35320E}">
      <dgm:prSet/>
      <dgm:spPr/>
      <dgm:t>
        <a:bodyPr/>
        <a:lstStyle/>
        <a:p>
          <a:endParaRPr lang="en-US"/>
        </a:p>
      </dgm:t>
    </dgm:pt>
    <dgm:pt modelId="{B61FCDD9-C58F-4449-AFDA-074EFB0EB88D}">
      <dgm:prSet phldrT="[Text]"/>
      <dgm:spPr/>
      <dgm:t>
        <a:bodyPr/>
        <a:lstStyle/>
        <a:p>
          <a:r>
            <a:rPr lang="en-US" dirty="0"/>
            <a:t>Point 1</a:t>
          </a:r>
        </a:p>
      </dgm:t>
    </dgm:pt>
    <dgm:pt modelId="{AB29B49C-8725-4F8F-BC47-943E64D7EA11}" type="parTrans" cxnId="{2E1D3E9E-2F8C-4A49-92A9-0E3877EEBCF2}">
      <dgm:prSet/>
      <dgm:spPr/>
      <dgm:t>
        <a:bodyPr/>
        <a:lstStyle/>
        <a:p>
          <a:endParaRPr lang="en-US"/>
        </a:p>
      </dgm:t>
    </dgm:pt>
    <dgm:pt modelId="{FDB6281E-81A6-4D4F-B8C2-1E9C28EC3DE5}" type="sibTrans" cxnId="{2E1D3E9E-2F8C-4A49-92A9-0E3877EEBCF2}">
      <dgm:prSet/>
      <dgm:spPr/>
      <dgm:t>
        <a:bodyPr/>
        <a:lstStyle/>
        <a:p>
          <a:endParaRPr lang="en-US"/>
        </a:p>
      </dgm:t>
    </dgm:pt>
    <dgm:pt modelId="{2A8DF754-41F8-4E51-9A85-FE260CDDCC31}">
      <dgm:prSet phldrT="[Text]"/>
      <dgm:spPr/>
      <dgm:t>
        <a:bodyPr/>
        <a:lstStyle/>
        <a:p>
          <a:r>
            <a:rPr lang="en-US" dirty="0"/>
            <a:t>Point 2</a:t>
          </a:r>
        </a:p>
      </dgm:t>
    </dgm:pt>
    <dgm:pt modelId="{9E4D1447-A396-4325-8CD0-114DC45F6357}" type="parTrans" cxnId="{FCB5B235-C4B5-4156-9F8E-F359049CAE88}">
      <dgm:prSet/>
      <dgm:spPr/>
      <dgm:t>
        <a:bodyPr/>
        <a:lstStyle/>
        <a:p>
          <a:endParaRPr lang="en-US"/>
        </a:p>
      </dgm:t>
    </dgm:pt>
    <dgm:pt modelId="{434436D3-3B94-4B3D-8695-F50B94481D20}" type="sibTrans" cxnId="{FCB5B235-C4B5-4156-9F8E-F359049CAE88}">
      <dgm:prSet/>
      <dgm:spPr/>
      <dgm:t>
        <a:bodyPr/>
        <a:lstStyle/>
        <a:p>
          <a:endParaRPr lang="en-US"/>
        </a:p>
      </dgm:t>
    </dgm:pt>
    <dgm:pt modelId="{3B5CED2A-8673-4A74-8A21-268A01A1CE4E}">
      <dgm:prSet phldrT="[Text]"/>
      <dgm:spPr/>
      <dgm:t>
        <a:bodyPr/>
        <a:lstStyle/>
        <a:p>
          <a:r>
            <a:rPr lang="en-US" dirty="0"/>
            <a:t>Point3</a:t>
          </a:r>
        </a:p>
      </dgm:t>
    </dgm:pt>
    <dgm:pt modelId="{14CFA5B3-1F43-4821-B012-6D403F6161F6}" type="parTrans" cxnId="{4915603B-D863-48DB-A417-982581919AEF}">
      <dgm:prSet/>
      <dgm:spPr/>
      <dgm:t>
        <a:bodyPr/>
        <a:lstStyle/>
        <a:p>
          <a:endParaRPr lang="en-US"/>
        </a:p>
      </dgm:t>
    </dgm:pt>
    <dgm:pt modelId="{662C3224-07A7-486D-8790-F5533AC690FC}" type="sibTrans" cxnId="{4915603B-D863-48DB-A417-982581919AEF}">
      <dgm:prSet/>
      <dgm:spPr/>
      <dgm:t>
        <a:bodyPr/>
        <a:lstStyle/>
        <a:p>
          <a:endParaRPr lang="en-US"/>
        </a:p>
      </dgm:t>
    </dgm:pt>
    <dgm:pt modelId="{864D5F0E-4E0D-42B1-BC7B-F64E18F8A4F3}" type="pres">
      <dgm:prSet presAssocID="{B28F41AF-AB47-43D0-9FA2-2134DE97446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29DD0D3-0B04-45C9-8203-36611D341F68}" type="pres">
      <dgm:prSet presAssocID="{980D049C-FE16-4DD9-A579-3132F2AACEF5}" presName="hierRoot1" presStyleCnt="0">
        <dgm:presLayoutVars>
          <dgm:hierBranch val="init"/>
        </dgm:presLayoutVars>
      </dgm:prSet>
      <dgm:spPr/>
    </dgm:pt>
    <dgm:pt modelId="{A5AACED0-30D7-49F4-A544-8904B555D053}" type="pres">
      <dgm:prSet presAssocID="{980D049C-FE16-4DD9-A579-3132F2AACEF5}" presName="rootComposite1" presStyleCnt="0"/>
      <dgm:spPr/>
    </dgm:pt>
    <dgm:pt modelId="{09E38D5F-EA85-431B-B8B5-C7BFCCF05710}" type="pres">
      <dgm:prSet presAssocID="{980D049C-FE16-4DD9-A579-3132F2AACEF5}" presName="rootText1" presStyleLbl="node0" presStyleIdx="0" presStyleCnt="1">
        <dgm:presLayoutVars>
          <dgm:chPref val="3"/>
        </dgm:presLayoutVars>
      </dgm:prSet>
      <dgm:spPr/>
    </dgm:pt>
    <dgm:pt modelId="{C26AB6E4-8654-437B-B587-69D19B57EA66}" type="pres">
      <dgm:prSet presAssocID="{980D049C-FE16-4DD9-A579-3132F2AACEF5}" presName="rootConnector1" presStyleLbl="node1" presStyleIdx="0" presStyleCnt="0"/>
      <dgm:spPr/>
    </dgm:pt>
    <dgm:pt modelId="{CC40B5E2-28F0-46C6-B942-27466D0CE0CA}" type="pres">
      <dgm:prSet presAssocID="{980D049C-FE16-4DD9-A579-3132F2AACEF5}" presName="hierChild2" presStyleCnt="0"/>
      <dgm:spPr/>
    </dgm:pt>
    <dgm:pt modelId="{E783EEFD-BFF7-449C-8395-E1B6F3909687}" type="pres">
      <dgm:prSet presAssocID="{34180C1F-7747-4F4A-BF16-5E776B3B4ED4}" presName="Name64" presStyleLbl="parChTrans1D2" presStyleIdx="0" presStyleCnt="2"/>
      <dgm:spPr/>
    </dgm:pt>
    <dgm:pt modelId="{205EE614-4E7D-4BF4-9054-C8F5225B4B19}" type="pres">
      <dgm:prSet presAssocID="{6CE9E12D-9B58-43AD-A5FF-184D5D1030AC}" presName="hierRoot2" presStyleCnt="0">
        <dgm:presLayoutVars>
          <dgm:hierBranch val="init"/>
        </dgm:presLayoutVars>
      </dgm:prSet>
      <dgm:spPr/>
    </dgm:pt>
    <dgm:pt modelId="{414C78BB-742E-4DAB-8A9E-4C2C665D6980}" type="pres">
      <dgm:prSet presAssocID="{6CE9E12D-9B58-43AD-A5FF-184D5D1030AC}" presName="rootComposite" presStyleCnt="0"/>
      <dgm:spPr/>
    </dgm:pt>
    <dgm:pt modelId="{618F8611-52BC-4434-8FEC-101FA6DDBB85}" type="pres">
      <dgm:prSet presAssocID="{6CE9E12D-9B58-43AD-A5FF-184D5D1030AC}" presName="rootText" presStyleLbl="node2" presStyleIdx="0" presStyleCnt="2">
        <dgm:presLayoutVars>
          <dgm:chPref val="3"/>
        </dgm:presLayoutVars>
      </dgm:prSet>
      <dgm:spPr/>
    </dgm:pt>
    <dgm:pt modelId="{EA0098AC-9722-4ACD-A96E-B40C9B640F63}" type="pres">
      <dgm:prSet presAssocID="{6CE9E12D-9B58-43AD-A5FF-184D5D1030AC}" presName="rootConnector" presStyleLbl="node2" presStyleIdx="0" presStyleCnt="2"/>
      <dgm:spPr/>
    </dgm:pt>
    <dgm:pt modelId="{8D5BC03E-7604-48D3-AF0F-BE0A1767A9A8}" type="pres">
      <dgm:prSet presAssocID="{6CE9E12D-9B58-43AD-A5FF-184D5D1030AC}" presName="hierChild4" presStyleCnt="0"/>
      <dgm:spPr/>
    </dgm:pt>
    <dgm:pt modelId="{03E9BC3C-7F66-49EF-92C7-FB554AE7E865}" type="pres">
      <dgm:prSet presAssocID="{F764971B-1D4B-41A2-B4A5-3E79E866D169}" presName="Name64" presStyleLbl="parChTrans1D3" presStyleIdx="0" presStyleCnt="3"/>
      <dgm:spPr/>
    </dgm:pt>
    <dgm:pt modelId="{D10C1116-0265-40EA-A6EF-3A6D1DD8DFE8}" type="pres">
      <dgm:prSet presAssocID="{32FCD610-F9A2-4B90-A2E1-C5C7FA9C1037}" presName="hierRoot2" presStyleCnt="0">
        <dgm:presLayoutVars>
          <dgm:hierBranch val="init"/>
        </dgm:presLayoutVars>
      </dgm:prSet>
      <dgm:spPr/>
    </dgm:pt>
    <dgm:pt modelId="{272E1AA0-5546-4F7C-85C9-68647A3889BE}" type="pres">
      <dgm:prSet presAssocID="{32FCD610-F9A2-4B90-A2E1-C5C7FA9C1037}" presName="rootComposite" presStyleCnt="0"/>
      <dgm:spPr/>
    </dgm:pt>
    <dgm:pt modelId="{13474C07-D97B-4D14-8012-056402BF3231}" type="pres">
      <dgm:prSet presAssocID="{32FCD610-F9A2-4B90-A2E1-C5C7FA9C1037}" presName="rootText" presStyleLbl="node3" presStyleIdx="0" presStyleCnt="3">
        <dgm:presLayoutVars>
          <dgm:chPref val="3"/>
        </dgm:presLayoutVars>
      </dgm:prSet>
      <dgm:spPr/>
    </dgm:pt>
    <dgm:pt modelId="{D442B77D-21A5-451F-BA4C-9BD5DC8F151B}" type="pres">
      <dgm:prSet presAssocID="{32FCD610-F9A2-4B90-A2E1-C5C7FA9C1037}" presName="rootConnector" presStyleLbl="node3" presStyleIdx="0" presStyleCnt="3"/>
      <dgm:spPr/>
    </dgm:pt>
    <dgm:pt modelId="{198FD3CF-1ED1-4B59-A034-3621D9E06F3F}" type="pres">
      <dgm:prSet presAssocID="{32FCD610-F9A2-4B90-A2E1-C5C7FA9C1037}" presName="hierChild4" presStyleCnt="0"/>
      <dgm:spPr/>
    </dgm:pt>
    <dgm:pt modelId="{3FEFFEC0-2A83-434F-BFBB-2E71C7E5741C}" type="pres">
      <dgm:prSet presAssocID="{CC9592E9-8DF9-4FB9-8D3F-178DA5904AA9}" presName="Name64" presStyleLbl="parChTrans1D4" presStyleIdx="0" presStyleCnt="6"/>
      <dgm:spPr/>
    </dgm:pt>
    <dgm:pt modelId="{58E2EB6F-6DDA-424F-90FF-7AB2EC02D05A}" type="pres">
      <dgm:prSet presAssocID="{B699030C-E87F-4F54-A83D-301C3369E53D}" presName="hierRoot2" presStyleCnt="0">
        <dgm:presLayoutVars>
          <dgm:hierBranch val="init"/>
        </dgm:presLayoutVars>
      </dgm:prSet>
      <dgm:spPr/>
    </dgm:pt>
    <dgm:pt modelId="{8EA35C80-9FE9-4AC0-9C20-810023DCEFF6}" type="pres">
      <dgm:prSet presAssocID="{B699030C-E87F-4F54-A83D-301C3369E53D}" presName="rootComposite" presStyleCnt="0"/>
      <dgm:spPr/>
    </dgm:pt>
    <dgm:pt modelId="{FAADBE96-5DDA-47E9-931C-3C18C5041421}" type="pres">
      <dgm:prSet presAssocID="{B699030C-E87F-4F54-A83D-301C3369E53D}" presName="rootText" presStyleLbl="node4" presStyleIdx="0" presStyleCnt="6">
        <dgm:presLayoutVars>
          <dgm:chPref val="3"/>
        </dgm:presLayoutVars>
      </dgm:prSet>
      <dgm:spPr/>
    </dgm:pt>
    <dgm:pt modelId="{157486BE-2CC0-412F-B358-F28EAE7BDC70}" type="pres">
      <dgm:prSet presAssocID="{B699030C-E87F-4F54-A83D-301C3369E53D}" presName="rootConnector" presStyleLbl="node4" presStyleIdx="0" presStyleCnt="6"/>
      <dgm:spPr/>
    </dgm:pt>
    <dgm:pt modelId="{450A99F0-B947-4272-B78D-3C5563D6DAAF}" type="pres">
      <dgm:prSet presAssocID="{B699030C-E87F-4F54-A83D-301C3369E53D}" presName="hierChild4" presStyleCnt="0"/>
      <dgm:spPr/>
    </dgm:pt>
    <dgm:pt modelId="{DFF50E1C-9405-433F-9242-BCC98F976750}" type="pres">
      <dgm:prSet presAssocID="{B699030C-E87F-4F54-A83D-301C3369E53D}" presName="hierChild5" presStyleCnt="0"/>
      <dgm:spPr/>
    </dgm:pt>
    <dgm:pt modelId="{19247EB0-5E2A-444F-83C5-FF1619C6DEE9}" type="pres">
      <dgm:prSet presAssocID="{3B4E35B5-B827-4652-8492-521EF901C33F}" presName="Name64" presStyleLbl="parChTrans1D4" presStyleIdx="1" presStyleCnt="6"/>
      <dgm:spPr/>
    </dgm:pt>
    <dgm:pt modelId="{88AA53CE-D392-4587-9BA9-A08AB352CC3C}" type="pres">
      <dgm:prSet presAssocID="{ABEB3FA3-555A-46EA-949D-C4C4A6938ACF}" presName="hierRoot2" presStyleCnt="0">
        <dgm:presLayoutVars>
          <dgm:hierBranch val="init"/>
        </dgm:presLayoutVars>
      </dgm:prSet>
      <dgm:spPr/>
    </dgm:pt>
    <dgm:pt modelId="{C0BACB49-BD50-4538-9648-284C5F27615D}" type="pres">
      <dgm:prSet presAssocID="{ABEB3FA3-555A-46EA-949D-C4C4A6938ACF}" presName="rootComposite" presStyleCnt="0"/>
      <dgm:spPr/>
    </dgm:pt>
    <dgm:pt modelId="{EA34519F-2FD9-4181-A8E2-416431E113F4}" type="pres">
      <dgm:prSet presAssocID="{ABEB3FA3-555A-46EA-949D-C4C4A6938ACF}" presName="rootText" presStyleLbl="node4" presStyleIdx="1" presStyleCnt="6">
        <dgm:presLayoutVars>
          <dgm:chPref val="3"/>
        </dgm:presLayoutVars>
      </dgm:prSet>
      <dgm:spPr/>
    </dgm:pt>
    <dgm:pt modelId="{B59508FC-7F6D-4CA0-8F0F-F4E52CC888DC}" type="pres">
      <dgm:prSet presAssocID="{ABEB3FA3-555A-46EA-949D-C4C4A6938ACF}" presName="rootConnector" presStyleLbl="node4" presStyleIdx="1" presStyleCnt="6"/>
      <dgm:spPr/>
    </dgm:pt>
    <dgm:pt modelId="{6B888C13-5782-4A73-91BB-1F5C8994264B}" type="pres">
      <dgm:prSet presAssocID="{ABEB3FA3-555A-46EA-949D-C4C4A6938ACF}" presName="hierChild4" presStyleCnt="0"/>
      <dgm:spPr/>
    </dgm:pt>
    <dgm:pt modelId="{6E0CDB1B-CDDE-4401-82C8-87A93B9889D8}" type="pres">
      <dgm:prSet presAssocID="{ABEB3FA3-555A-46EA-949D-C4C4A6938ACF}" presName="hierChild5" presStyleCnt="0"/>
      <dgm:spPr/>
    </dgm:pt>
    <dgm:pt modelId="{42FEB23C-9DF4-4B0C-9095-B74E4133FFBD}" type="pres">
      <dgm:prSet presAssocID="{32FCD610-F9A2-4B90-A2E1-C5C7FA9C1037}" presName="hierChild5" presStyleCnt="0"/>
      <dgm:spPr/>
    </dgm:pt>
    <dgm:pt modelId="{70153C52-AF49-4D70-BDC1-1C0723A65BA4}" type="pres">
      <dgm:prSet presAssocID="{A44090C5-2CCC-4355-9545-A6381EC83EF9}" presName="Name64" presStyleLbl="parChTrans1D3" presStyleIdx="1" presStyleCnt="3"/>
      <dgm:spPr/>
    </dgm:pt>
    <dgm:pt modelId="{30143534-43B0-4817-9B9F-EA205075AB78}" type="pres">
      <dgm:prSet presAssocID="{B387243B-63E4-4212-904C-7D2E89B74F0D}" presName="hierRoot2" presStyleCnt="0">
        <dgm:presLayoutVars>
          <dgm:hierBranch val="init"/>
        </dgm:presLayoutVars>
      </dgm:prSet>
      <dgm:spPr/>
    </dgm:pt>
    <dgm:pt modelId="{3F6540F6-3FDC-4E17-9A33-86A17D862092}" type="pres">
      <dgm:prSet presAssocID="{B387243B-63E4-4212-904C-7D2E89B74F0D}" presName="rootComposite" presStyleCnt="0"/>
      <dgm:spPr/>
    </dgm:pt>
    <dgm:pt modelId="{E76E6A0B-A605-4480-BFC0-5DD42A0F2FCE}" type="pres">
      <dgm:prSet presAssocID="{B387243B-63E4-4212-904C-7D2E89B74F0D}" presName="rootText" presStyleLbl="node3" presStyleIdx="1" presStyleCnt="3">
        <dgm:presLayoutVars>
          <dgm:chPref val="3"/>
        </dgm:presLayoutVars>
      </dgm:prSet>
      <dgm:spPr/>
    </dgm:pt>
    <dgm:pt modelId="{BE7444C6-855B-4EB6-AC12-9821CEE97269}" type="pres">
      <dgm:prSet presAssocID="{B387243B-63E4-4212-904C-7D2E89B74F0D}" presName="rootConnector" presStyleLbl="node3" presStyleIdx="1" presStyleCnt="3"/>
      <dgm:spPr/>
    </dgm:pt>
    <dgm:pt modelId="{DA49E6D7-4C23-4D42-AF4D-FCFE3745C01B}" type="pres">
      <dgm:prSet presAssocID="{B387243B-63E4-4212-904C-7D2E89B74F0D}" presName="hierChild4" presStyleCnt="0"/>
      <dgm:spPr/>
    </dgm:pt>
    <dgm:pt modelId="{31DE8019-E836-4B88-B75F-06F2C7733364}" type="pres">
      <dgm:prSet presAssocID="{18198AEF-FD41-40BD-9283-1F9861BB2A78}" presName="Name64" presStyleLbl="parChTrans1D4" presStyleIdx="2" presStyleCnt="6"/>
      <dgm:spPr/>
    </dgm:pt>
    <dgm:pt modelId="{31ABFFC7-3811-41E9-9131-0C1F01B96B52}" type="pres">
      <dgm:prSet presAssocID="{73EACCFC-DB3E-4D57-8748-58E9B031D806}" presName="hierRoot2" presStyleCnt="0">
        <dgm:presLayoutVars>
          <dgm:hierBranch val="init"/>
        </dgm:presLayoutVars>
      </dgm:prSet>
      <dgm:spPr/>
    </dgm:pt>
    <dgm:pt modelId="{F9848CD0-5A1D-469C-BE10-0B13B55DE3C3}" type="pres">
      <dgm:prSet presAssocID="{73EACCFC-DB3E-4D57-8748-58E9B031D806}" presName="rootComposite" presStyleCnt="0"/>
      <dgm:spPr/>
    </dgm:pt>
    <dgm:pt modelId="{3F712647-35DF-4FAA-B4BD-057C71E064FF}" type="pres">
      <dgm:prSet presAssocID="{73EACCFC-DB3E-4D57-8748-58E9B031D806}" presName="rootText" presStyleLbl="node4" presStyleIdx="2" presStyleCnt="6">
        <dgm:presLayoutVars>
          <dgm:chPref val="3"/>
        </dgm:presLayoutVars>
      </dgm:prSet>
      <dgm:spPr/>
    </dgm:pt>
    <dgm:pt modelId="{B77A1F22-2174-415D-8369-282EF1FB067B}" type="pres">
      <dgm:prSet presAssocID="{73EACCFC-DB3E-4D57-8748-58E9B031D806}" presName="rootConnector" presStyleLbl="node4" presStyleIdx="2" presStyleCnt="6"/>
      <dgm:spPr/>
    </dgm:pt>
    <dgm:pt modelId="{89D8BF2A-73A5-4BE2-B4B1-489AC97AE872}" type="pres">
      <dgm:prSet presAssocID="{73EACCFC-DB3E-4D57-8748-58E9B031D806}" presName="hierChild4" presStyleCnt="0"/>
      <dgm:spPr/>
    </dgm:pt>
    <dgm:pt modelId="{2AA95983-36C5-454C-B925-C8456A5A000E}" type="pres">
      <dgm:prSet presAssocID="{73EACCFC-DB3E-4D57-8748-58E9B031D806}" presName="hierChild5" presStyleCnt="0"/>
      <dgm:spPr/>
    </dgm:pt>
    <dgm:pt modelId="{A5DD6319-2E06-42FB-807F-535D52BD5059}" type="pres">
      <dgm:prSet presAssocID="{B387243B-63E4-4212-904C-7D2E89B74F0D}" presName="hierChild5" presStyleCnt="0"/>
      <dgm:spPr/>
    </dgm:pt>
    <dgm:pt modelId="{63BFB053-21CC-450A-8E72-D5D39F24E033}" type="pres">
      <dgm:prSet presAssocID="{6CE9E12D-9B58-43AD-A5FF-184D5D1030AC}" presName="hierChild5" presStyleCnt="0"/>
      <dgm:spPr/>
    </dgm:pt>
    <dgm:pt modelId="{9F9F307A-5B5B-4AE7-A32D-1CEF81E8D728}" type="pres">
      <dgm:prSet presAssocID="{8044D4DB-E146-4574-9A02-455273A55F1B}" presName="Name64" presStyleLbl="parChTrans1D2" presStyleIdx="1" presStyleCnt="2"/>
      <dgm:spPr/>
    </dgm:pt>
    <dgm:pt modelId="{03DA9BA2-D57A-43E5-80E2-5779898ECFBD}" type="pres">
      <dgm:prSet presAssocID="{09CDEB2A-E8E5-469D-BA85-0188123F4C1D}" presName="hierRoot2" presStyleCnt="0">
        <dgm:presLayoutVars>
          <dgm:hierBranch val="init"/>
        </dgm:presLayoutVars>
      </dgm:prSet>
      <dgm:spPr/>
    </dgm:pt>
    <dgm:pt modelId="{F5DC8095-CB93-4DDB-9DFA-9B8AB22AD882}" type="pres">
      <dgm:prSet presAssocID="{09CDEB2A-E8E5-469D-BA85-0188123F4C1D}" presName="rootComposite" presStyleCnt="0"/>
      <dgm:spPr/>
    </dgm:pt>
    <dgm:pt modelId="{6896516E-CCD6-4536-B6B0-E15A3D908378}" type="pres">
      <dgm:prSet presAssocID="{09CDEB2A-E8E5-469D-BA85-0188123F4C1D}" presName="rootText" presStyleLbl="node2" presStyleIdx="1" presStyleCnt="2">
        <dgm:presLayoutVars>
          <dgm:chPref val="3"/>
        </dgm:presLayoutVars>
      </dgm:prSet>
      <dgm:spPr/>
    </dgm:pt>
    <dgm:pt modelId="{45A573E6-E01A-4317-9FFC-0270C4FB9B43}" type="pres">
      <dgm:prSet presAssocID="{09CDEB2A-E8E5-469D-BA85-0188123F4C1D}" presName="rootConnector" presStyleLbl="node2" presStyleIdx="1" presStyleCnt="2"/>
      <dgm:spPr/>
    </dgm:pt>
    <dgm:pt modelId="{9F2EA78E-9CAD-478F-B293-36952E5966C6}" type="pres">
      <dgm:prSet presAssocID="{09CDEB2A-E8E5-469D-BA85-0188123F4C1D}" presName="hierChild4" presStyleCnt="0"/>
      <dgm:spPr/>
    </dgm:pt>
    <dgm:pt modelId="{3C861188-8BAD-4179-B86C-A5D4C6F2261B}" type="pres">
      <dgm:prSet presAssocID="{703C5D9E-C214-4B57-A201-11969AFEA8CB}" presName="Name64" presStyleLbl="parChTrans1D3" presStyleIdx="2" presStyleCnt="3"/>
      <dgm:spPr/>
    </dgm:pt>
    <dgm:pt modelId="{49396597-E57A-4FE5-9957-8CC80E623F5B}" type="pres">
      <dgm:prSet presAssocID="{93EE87EC-5E4A-4C06-B874-3B13693EA587}" presName="hierRoot2" presStyleCnt="0">
        <dgm:presLayoutVars>
          <dgm:hierBranch val="init"/>
        </dgm:presLayoutVars>
      </dgm:prSet>
      <dgm:spPr/>
    </dgm:pt>
    <dgm:pt modelId="{D5522161-8AF6-41DC-BF84-333FFE9FCF95}" type="pres">
      <dgm:prSet presAssocID="{93EE87EC-5E4A-4C06-B874-3B13693EA587}" presName="rootComposite" presStyleCnt="0"/>
      <dgm:spPr/>
    </dgm:pt>
    <dgm:pt modelId="{145AEB15-E164-40C9-81D2-E91D31425AF7}" type="pres">
      <dgm:prSet presAssocID="{93EE87EC-5E4A-4C06-B874-3B13693EA587}" presName="rootText" presStyleLbl="node3" presStyleIdx="2" presStyleCnt="3">
        <dgm:presLayoutVars>
          <dgm:chPref val="3"/>
        </dgm:presLayoutVars>
      </dgm:prSet>
      <dgm:spPr/>
    </dgm:pt>
    <dgm:pt modelId="{56A29802-1A97-46F2-9244-9C210D80DA62}" type="pres">
      <dgm:prSet presAssocID="{93EE87EC-5E4A-4C06-B874-3B13693EA587}" presName="rootConnector" presStyleLbl="node3" presStyleIdx="2" presStyleCnt="3"/>
      <dgm:spPr/>
    </dgm:pt>
    <dgm:pt modelId="{C852BADC-5518-4BF5-B6C1-56594EC891A7}" type="pres">
      <dgm:prSet presAssocID="{93EE87EC-5E4A-4C06-B874-3B13693EA587}" presName="hierChild4" presStyleCnt="0"/>
      <dgm:spPr/>
    </dgm:pt>
    <dgm:pt modelId="{8683A239-56F4-4FE9-8F97-4670A28D84CC}" type="pres">
      <dgm:prSet presAssocID="{AB29B49C-8725-4F8F-BC47-943E64D7EA11}" presName="Name64" presStyleLbl="parChTrans1D4" presStyleIdx="3" presStyleCnt="6"/>
      <dgm:spPr/>
    </dgm:pt>
    <dgm:pt modelId="{1DA18707-D500-4E06-B3C5-87D2C56F18EB}" type="pres">
      <dgm:prSet presAssocID="{B61FCDD9-C58F-4449-AFDA-074EFB0EB88D}" presName="hierRoot2" presStyleCnt="0">
        <dgm:presLayoutVars>
          <dgm:hierBranch val="init"/>
        </dgm:presLayoutVars>
      </dgm:prSet>
      <dgm:spPr/>
    </dgm:pt>
    <dgm:pt modelId="{E0D0804B-FA81-47CE-AEC1-98FE20771B08}" type="pres">
      <dgm:prSet presAssocID="{B61FCDD9-C58F-4449-AFDA-074EFB0EB88D}" presName="rootComposite" presStyleCnt="0"/>
      <dgm:spPr/>
    </dgm:pt>
    <dgm:pt modelId="{25F1AFBB-E55D-4E50-98D2-8B4C093C1050}" type="pres">
      <dgm:prSet presAssocID="{B61FCDD9-C58F-4449-AFDA-074EFB0EB88D}" presName="rootText" presStyleLbl="node4" presStyleIdx="3" presStyleCnt="6">
        <dgm:presLayoutVars>
          <dgm:chPref val="3"/>
        </dgm:presLayoutVars>
      </dgm:prSet>
      <dgm:spPr/>
    </dgm:pt>
    <dgm:pt modelId="{663A847C-D9E9-4F6B-924C-C7F5AC61FFDA}" type="pres">
      <dgm:prSet presAssocID="{B61FCDD9-C58F-4449-AFDA-074EFB0EB88D}" presName="rootConnector" presStyleLbl="node4" presStyleIdx="3" presStyleCnt="6"/>
      <dgm:spPr/>
    </dgm:pt>
    <dgm:pt modelId="{57E98027-C4ED-484A-8993-BB977E102A9A}" type="pres">
      <dgm:prSet presAssocID="{B61FCDD9-C58F-4449-AFDA-074EFB0EB88D}" presName="hierChild4" presStyleCnt="0"/>
      <dgm:spPr/>
    </dgm:pt>
    <dgm:pt modelId="{54FB7302-7C70-43F1-A52A-A7AC6BD20618}" type="pres">
      <dgm:prSet presAssocID="{B61FCDD9-C58F-4449-AFDA-074EFB0EB88D}" presName="hierChild5" presStyleCnt="0"/>
      <dgm:spPr/>
    </dgm:pt>
    <dgm:pt modelId="{0BD40B31-202C-4F4C-90E9-F7DEF7C8DB88}" type="pres">
      <dgm:prSet presAssocID="{9E4D1447-A396-4325-8CD0-114DC45F6357}" presName="Name64" presStyleLbl="parChTrans1D4" presStyleIdx="4" presStyleCnt="6"/>
      <dgm:spPr/>
    </dgm:pt>
    <dgm:pt modelId="{2E621E89-7DB2-4ED2-A44D-602B00F4F252}" type="pres">
      <dgm:prSet presAssocID="{2A8DF754-41F8-4E51-9A85-FE260CDDCC31}" presName="hierRoot2" presStyleCnt="0">
        <dgm:presLayoutVars>
          <dgm:hierBranch val="init"/>
        </dgm:presLayoutVars>
      </dgm:prSet>
      <dgm:spPr/>
    </dgm:pt>
    <dgm:pt modelId="{37D9B884-B22C-4E0A-961C-860C77A670E5}" type="pres">
      <dgm:prSet presAssocID="{2A8DF754-41F8-4E51-9A85-FE260CDDCC31}" presName="rootComposite" presStyleCnt="0"/>
      <dgm:spPr/>
    </dgm:pt>
    <dgm:pt modelId="{35E4446D-BDCA-4869-93BD-E14F78484025}" type="pres">
      <dgm:prSet presAssocID="{2A8DF754-41F8-4E51-9A85-FE260CDDCC31}" presName="rootText" presStyleLbl="node4" presStyleIdx="4" presStyleCnt="6">
        <dgm:presLayoutVars>
          <dgm:chPref val="3"/>
        </dgm:presLayoutVars>
      </dgm:prSet>
      <dgm:spPr/>
    </dgm:pt>
    <dgm:pt modelId="{3C8FC910-46F9-41D0-B724-9A30EFD01E74}" type="pres">
      <dgm:prSet presAssocID="{2A8DF754-41F8-4E51-9A85-FE260CDDCC31}" presName="rootConnector" presStyleLbl="node4" presStyleIdx="4" presStyleCnt="6"/>
      <dgm:spPr/>
    </dgm:pt>
    <dgm:pt modelId="{AD2B9D1E-E3BA-46BD-828A-A5EEAD00198A}" type="pres">
      <dgm:prSet presAssocID="{2A8DF754-41F8-4E51-9A85-FE260CDDCC31}" presName="hierChild4" presStyleCnt="0"/>
      <dgm:spPr/>
    </dgm:pt>
    <dgm:pt modelId="{A1523F75-3E8A-4C7E-9AF6-97F6EF1EB639}" type="pres">
      <dgm:prSet presAssocID="{2A8DF754-41F8-4E51-9A85-FE260CDDCC31}" presName="hierChild5" presStyleCnt="0"/>
      <dgm:spPr/>
    </dgm:pt>
    <dgm:pt modelId="{4694A290-9BA3-4E23-A27A-DEB992D78AE8}" type="pres">
      <dgm:prSet presAssocID="{14CFA5B3-1F43-4821-B012-6D403F6161F6}" presName="Name64" presStyleLbl="parChTrans1D4" presStyleIdx="5" presStyleCnt="6"/>
      <dgm:spPr/>
    </dgm:pt>
    <dgm:pt modelId="{2A3720B5-E2B3-493D-83E1-962B0D973FB6}" type="pres">
      <dgm:prSet presAssocID="{3B5CED2A-8673-4A74-8A21-268A01A1CE4E}" presName="hierRoot2" presStyleCnt="0">
        <dgm:presLayoutVars>
          <dgm:hierBranch val="init"/>
        </dgm:presLayoutVars>
      </dgm:prSet>
      <dgm:spPr/>
    </dgm:pt>
    <dgm:pt modelId="{EA15A14F-6441-40E9-9E9F-9FB3A5F34E44}" type="pres">
      <dgm:prSet presAssocID="{3B5CED2A-8673-4A74-8A21-268A01A1CE4E}" presName="rootComposite" presStyleCnt="0"/>
      <dgm:spPr/>
    </dgm:pt>
    <dgm:pt modelId="{A74161FD-C8CD-475B-BEC0-0340813F0B4A}" type="pres">
      <dgm:prSet presAssocID="{3B5CED2A-8673-4A74-8A21-268A01A1CE4E}" presName="rootText" presStyleLbl="node4" presStyleIdx="5" presStyleCnt="6">
        <dgm:presLayoutVars>
          <dgm:chPref val="3"/>
        </dgm:presLayoutVars>
      </dgm:prSet>
      <dgm:spPr/>
    </dgm:pt>
    <dgm:pt modelId="{E8790691-387C-49A0-AC62-9780C1CD2323}" type="pres">
      <dgm:prSet presAssocID="{3B5CED2A-8673-4A74-8A21-268A01A1CE4E}" presName="rootConnector" presStyleLbl="node4" presStyleIdx="5" presStyleCnt="6"/>
      <dgm:spPr/>
    </dgm:pt>
    <dgm:pt modelId="{207F03F7-9825-42BA-B0BA-BCB332E56CAF}" type="pres">
      <dgm:prSet presAssocID="{3B5CED2A-8673-4A74-8A21-268A01A1CE4E}" presName="hierChild4" presStyleCnt="0"/>
      <dgm:spPr/>
    </dgm:pt>
    <dgm:pt modelId="{B719BD6D-212C-4F3E-A74A-05E2F927AD8C}" type="pres">
      <dgm:prSet presAssocID="{3B5CED2A-8673-4A74-8A21-268A01A1CE4E}" presName="hierChild5" presStyleCnt="0"/>
      <dgm:spPr/>
    </dgm:pt>
    <dgm:pt modelId="{98BDDE94-9676-43EA-A276-F674BE2BEFF2}" type="pres">
      <dgm:prSet presAssocID="{93EE87EC-5E4A-4C06-B874-3B13693EA587}" presName="hierChild5" presStyleCnt="0"/>
      <dgm:spPr/>
    </dgm:pt>
    <dgm:pt modelId="{F4095D84-3ED1-46D5-8CD5-428F99F88156}" type="pres">
      <dgm:prSet presAssocID="{09CDEB2A-E8E5-469D-BA85-0188123F4C1D}" presName="hierChild5" presStyleCnt="0"/>
      <dgm:spPr/>
    </dgm:pt>
    <dgm:pt modelId="{75BA1DD1-2A20-4942-BE52-E07188B898BD}" type="pres">
      <dgm:prSet presAssocID="{980D049C-FE16-4DD9-A579-3132F2AACEF5}" presName="hierChild3" presStyleCnt="0"/>
      <dgm:spPr/>
    </dgm:pt>
  </dgm:ptLst>
  <dgm:cxnLst>
    <dgm:cxn modelId="{6638B309-F9B0-4FB7-BDB4-1BEB4A307776}" type="presOf" srcId="{6CE9E12D-9B58-43AD-A5FF-184D5D1030AC}" destId="{618F8611-52BC-4434-8FEC-101FA6DDBB85}" srcOrd="0" destOrd="0" presId="urn:microsoft.com/office/officeart/2009/3/layout/HorizontalOrganizationChart"/>
    <dgm:cxn modelId="{C6BB180D-4BC3-4854-B16F-B54757A7324D}" type="presOf" srcId="{B699030C-E87F-4F54-A83D-301C3369E53D}" destId="{FAADBE96-5DDA-47E9-931C-3C18C5041421}" srcOrd="0" destOrd="0" presId="urn:microsoft.com/office/officeart/2009/3/layout/HorizontalOrganizationChart"/>
    <dgm:cxn modelId="{67563A12-C316-4FD9-BA2C-42A1C9EA1174}" type="presOf" srcId="{9E4D1447-A396-4325-8CD0-114DC45F6357}" destId="{0BD40B31-202C-4F4C-90E9-F7DEF7C8DB88}" srcOrd="0" destOrd="0" presId="urn:microsoft.com/office/officeart/2009/3/layout/HorizontalOrganizationChart"/>
    <dgm:cxn modelId="{1EDF9214-1E2B-4F6D-B0A3-D56E0C1BDEDA}" type="presOf" srcId="{980D049C-FE16-4DD9-A579-3132F2AACEF5}" destId="{09E38D5F-EA85-431B-B8B5-C7BFCCF05710}" srcOrd="0" destOrd="0" presId="urn:microsoft.com/office/officeart/2009/3/layout/HorizontalOrganizationChart"/>
    <dgm:cxn modelId="{FB6B4417-75A4-48DC-88EF-D830F4DE588A}" type="presOf" srcId="{980D049C-FE16-4DD9-A579-3132F2AACEF5}" destId="{C26AB6E4-8654-437B-B587-69D19B57EA66}" srcOrd="1" destOrd="0" presId="urn:microsoft.com/office/officeart/2009/3/layout/HorizontalOrganizationChart"/>
    <dgm:cxn modelId="{E57BA91F-B3A8-4F76-8559-F1F5E3D0DEA8}" srcId="{32FCD610-F9A2-4B90-A2E1-C5C7FA9C1037}" destId="{ABEB3FA3-555A-46EA-949D-C4C4A6938ACF}" srcOrd="1" destOrd="0" parTransId="{3B4E35B5-B827-4652-8492-521EF901C33F}" sibTransId="{B99FD7F8-0730-4A19-9198-3BAD0D3AC007}"/>
    <dgm:cxn modelId="{683A1223-D0CE-47FC-88A3-15D3900629AE}" type="presOf" srcId="{ABEB3FA3-555A-46EA-949D-C4C4A6938ACF}" destId="{B59508FC-7F6D-4CA0-8F0F-F4E52CC888DC}" srcOrd="1" destOrd="0" presId="urn:microsoft.com/office/officeart/2009/3/layout/HorizontalOrganizationChart"/>
    <dgm:cxn modelId="{FCB5B235-C4B5-4156-9F8E-F359049CAE88}" srcId="{93EE87EC-5E4A-4C06-B874-3B13693EA587}" destId="{2A8DF754-41F8-4E51-9A85-FE260CDDCC31}" srcOrd="1" destOrd="0" parTransId="{9E4D1447-A396-4325-8CD0-114DC45F6357}" sibTransId="{434436D3-3B94-4B3D-8695-F50B94481D20}"/>
    <dgm:cxn modelId="{3297D038-9DA4-488A-B612-88AE7A3EB2FA}" type="presOf" srcId="{73EACCFC-DB3E-4D57-8748-58E9B031D806}" destId="{B77A1F22-2174-415D-8369-282EF1FB067B}" srcOrd="1" destOrd="0" presId="urn:microsoft.com/office/officeart/2009/3/layout/HorizontalOrganizationChart"/>
    <dgm:cxn modelId="{77A6593A-4DBC-43A4-8CF3-FB68B8B3883A}" type="presOf" srcId="{3B4E35B5-B827-4652-8492-521EF901C33F}" destId="{19247EB0-5E2A-444F-83C5-FF1619C6DEE9}" srcOrd="0" destOrd="0" presId="urn:microsoft.com/office/officeart/2009/3/layout/HorizontalOrganizationChart"/>
    <dgm:cxn modelId="{4915603B-D863-48DB-A417-982581919AEF}" srcId="{93EE87EC-5E4A-4C06-B874-3B13693EA587}" destId="{3B5CED2A-8673-4A74-8A21-268A01A1CE4E}" srcOrd="2" destOrd="0" parTransId="{14CFA5B3-1F43-4821-B012-6D403F6161F6}" sibTransId="{662C3224-07A7-486D-8790-F5533AC690FC}"/>
    <dgm:cxn modelId="{5C092C5B-413E-44A3-8E73-573EE6AFCC63}" type="presOf" srcId="{F764971B-1D4B-41A2-B4A5-3E79E866D169}" destId="{03E9BC3C-7F66-49EF-92C7-FB554AE7E865}" srcOrd="0" destOrd="0" presId="urn:microsoft.com/office/officeart/2009/3/layout/HorizontalOrganizationChart"/>
    <dgm:cxn modelId="{4DB6065C-9F9B-4048-BA32-0C09176AB951}" type="presOf" srcId="{8044D4DB-E146-4574-9A02-455273A55F1B}" destId="{9F9F307A-5B5B-4AE7-A32D-1CEF81E8D728}" srcOrd="0" destOrd="0" presId="urn:microsoft.com/office/officeart/2009/3/layout/HorizontalOrganizationChart"/>
    <dgm:cxn modelId="{2A60085D-DDCF-414F-8297-8AF1D56EE853}" type="presOf" srcId="{09CDEB2A-E8E5-469D-BA85-0188123F4C1D}" destId="{6896516E-CCD6-4536-B6B0-E15A3D908378}" srcOrd="0" destOrd="0" presId="urn:microsoft.com/office/officeart/2009/3/layout/HorizontalOrganizationChart"/>
    <dgm:cxn modelId="{27E3DE63-9214-4A3E-9D42-0F93F83C5B81}" srcId="{09CDEB2A-E8E5-469D-BA85-0188123F4C1D}" destId="{93EE87EC-5E4A-4C06-B874-3B13693EA587}" srcOrd="0" destOrd="0" parTransId="{703C5D9E-C214-4B57-A201-11969AFEA8CB}" sibTransId="{3862ECE8-3942-4DC0-94AB-2449E645B593}"/>
    <dgm:cxn modelId="{A2AF204E-5AFA-44FF-B6DE-C44E466CF393}" type="presOf" srcId="{34180C1F-7747-4F4A-BF16-5E776B3B4ED4}" destId="{E783EEFD-BFF7-449C-8395-E1B6F3909687}" srcOrd="0" destOrd="0" presId="urn:microsoft.com/office/officeart/2009/3/layout/HorizontalOrganizationChart"/>
    <dgm:cxn modelId="{20809252-93E8-487F-9E59-22B0D80B8EE8}" type="presOf" srcId="{A44090C5-2CCC-4355-9545-A6381EC83EF9}" destId="{70153C52-AF49-4D70-BDC1-1C0723A65BA4}" srcOrd="0" destOrd="0" presId="urn:microsoft.com/office/officeart/2009/3/layout/HorizontalOrganizationChart"/>
    <dgm:cxn modelId="{94589754-5202-4D79-99CD-4E41F564510C}" type="presOf" srcId="{B699030C-E87F-4F54-A83D-301C3369E53D}" destId="{157486BE-2CC0-412F-B358-F28EAE7BDC70}" srcOrd="1" destOrd="0" presId="urn:microsoft.com/office/officeart/2009/3/layout/HorizontalOrganizationChart"/>
    <dgm:cxn modelId="{630C6A77-3753-49F2-BA45-8F7533F996A1}" type="presOf" srcId="{AB29B49C-8725-4F8F-BC47-943E64D7EA11}" destId="{8683A239-56F4-4FE9-8F97-4670A28D84CC}" srcOrd="0" destOrd="0" presId="urn:microsoft.com/office/officeart/2009/3/layout/HorizontalOrganizationChart"/>
    <dgm:cxn modelId="{78499277-8D2F-41E6-8B25-377DAD06A664}" srcId="{6CE9E12D-9B58-43AD-A5FF-184D5D1030AC}" destId="{32FCD610-F9A2-4B90-A2E1-C5C7FA9C1037}" srcOrd="0" destOrd="0" parTransId="{F764971B-1D4B-41A2-B4A5-3E79E866D169}" sibTransId="{6C386BE7-CE84-4E88-AE14-66ACE2A7E71B}"/>
    <dgm:cxn modelId="{3B556259-78E3-4E05-A96E-D42D3DDF491C}" type="presOf" srcId="{2A8DF754-41F8-4E51-9A85-FE260CDDCC31}" destId="{3C8FC910-46F9-41D0-B724-9A30EFD01E74}" srcOrd="1" destOrd="0" presId="urn:microsoft.com/office/officeart/2009/3/layout/HorizontalOrganizationChart"/>
    <dgm:cxn modelId="{22D4857D-4107-4757-ADF2-A7B95C35320E}" srcId="{B387243B-63E4-4212-904C-7D2E89B74F0D}" destId="{73EACCFC-DB3E-4D57-8748-58E9B031D806}" srcOrd="0" destOrd="0" parTransId="{18198AEF-FD41-40BD-9283-1F9861BB2A78}" sibTransId="{E244D2DD-300E-41F0-9579-BB5F651A6F4C}"/>
    <dgm:cxn modelId="{09DD937E-6C68-4191-A25A-190E63C8B029}" type="presOf" srcId="{18198AEF-FD41-40BD-9283-1F9861BB2A78}" destId="{31DE8019-E836-4B88-B75F-06F2C7733364}" srcOrd="0" destOrd="0" presId="urn:microsoft.com/office/officeart/2009/3/layout/HorizontalOrganizationChart"/>
    <dgm:cxn modelId="{C3FE1988-49C2-497D-8FFF-44B6EBEB6831}" type="presOf" srcId="{93EE87EC-5E4A-4C06-B874-3B13693EA587}" destId="{56A29802-1A97-46F2-9244-9C210D80DA62}" srcOrd="1" destOrd="0" presId="urn:microsoft.com/office/officeart/2009/3/layout/HorizontalOrganizationChart"/>
    <dgm:cxn modelId="{8502AB8B-5BAC-4098-9EF2-C8EF5815AC4B}" type="presOf" srcId="{09CDEB2A-E8E5-469D-BA85-0188123F4C1D}" destId="{45A573E6-E01A-4317-9FFC-0270C4FB9B43}" srcOrd="1" destOrd="0" presId="urn:microsoft.com/office/officeart/2009/3/layout/HorizontalOrganizationChart"/>
    <dgm:cxn modelId="{ABA6548F-7C83-4A5D-856B-8D384F820012}" type="presOf" srcId="{6CE9E12D-9B58-43AD-A5FF-184D5D1030AC}" destId="{EA0098AC-9722-4ACD-A96E-B40C9B640F63}" srcOrd="1" destOrd="0" presId="urn:microsoft.com/office/officeart/2009/3/layout/HorizontalOrganizationChart"/>
    <dgm:cxn modelId="{ED2D229B-7226-4AFD-87CE-883BD49AF4D3}" type="presOf" srcId="{CC9592E9-8DF9-4FB9-8D3F-178DA5904AA9}" destId="{3FEFFEC0-2A83-434F-BFBB-2E71C7E5741C}" srcOrd="0" destOrd="0" presId="urn:microsoft.com/office/officeart/2009/3/layout/HorizontalOrganizationChart"/>
    <dgm:cxn modelId="{BB29459B-B0A7-49AA-9C5C-DAFEE653D31D}" type="presOf" srcId="{32FCD610-F9A2-4B90-A2E1-C5C7FA9C1037}" destId="{D442B77D-21A5-451F-BA4C-9BD5DC8F151B}" srcOrd="1" destOrd="0" presId="urn:microsoft.com/office/officeart/2009/3/layout/HorizontalOrganizationChart"/>
    <dgm:cxn modelId="{4625FE9D-ECBB-4353-84AF-7E920DAAD189}" type="presOf" srcId="{3B5CED2A-8673-4A74-8A21-268A01A1CE4E}" destId="{A74161FD-C8CD-475B-BEC0-0340813F0B4A}" srcOrd="0" destOrd="0" presId="urn:microsoft.com/office/officeart/2009/3/layout/HorizontalOrganizationChart"/>
    <dgm:cxn modelId="{2E1D3E9E-2F8C-4A49-92A9-0E3877EEBCF2}" srcId="{93EE87EC-5E4A-4C06-B874-3B13693EA587}" destId="{B61FCDD9-C58F-4449-AFDA-074EFB0EB88D}" srcOrd="0" destOrd="0" parTransId="{AB29B49C-8725-4F8F-BC47-943E64D7EA11}" sibTransId="{FDB6281E-81A6-4D4F-B8C2-1E9C28EC3DE5}"/>
    <dgm:cxn modelId="{A76747A3-1A81-4C63-9AEC-5ECBE8AC7392}" type="presOf" srcId="{93EE87EC-5E4A-4C06-B874-3B13693EA587}" destId="{145AEB15-E164-40C9-81D2-E91D31425AF7}" srcOrd="0" destOrd="0" presId="urn:microsoft.com/office/officeart/2009/3/layout/HorizontalOrganizationChart"/>
    <dgm:cxn modelId="{408155A6-EA96-433A-8FE0-29EB6FAD680C}" type="presOf" srcId="{14CFA5B3-1F43-4821-B012-6D403F6161F6}" destId="{4694A290-9BA3-4E23-A27A-DEB992D78AE8}" srcOrd="0" destOrd="0" presId="urn:microsoft.com/office/officeart/2009/3/layout/HorizontalOrganizationChart"/>
    <dgm:cxn modelId="{9C1D8AA6-7C6B-4363-BEAA-8A3755D451F0}" type="presOf" srcId="{2A8DF754-41F8-4E51-9A85-FE260CDDCC31}" destId="{35E4446D-BDCA-4869-93BD-E14F78484025}" srcOrd="0" destOrd="0" presId="urn:microsoft.com/office/officeart/2009/3/layout/HorizontalOrganizationChart"/>
    <dgm:cxn modelId="{7B34E5B3-E533-4D82-BBCA-14771F5439FD}" srcId="{980D049C-FE16-4DD9-A579-3132F2AACEF5}" destId="{09CDEB2A-E8E5-469D-BA85-0188123F4C1D}" srcOrd="1" destOrd="0" parTransId="{8044D4DB-E146-4574-9A02-455273A55F1B}" sibTransId="{E75B7D3C-B0F3-42AB-816E-5BE6C5C56BEC}"/>
    <dgm:cxn modelId="{0B478AB4-D14E-4976-BF2E-4BDF251DB9EB}" srcId="{32FCD610-F9A2-4B90-A2E1-C5C7FA9C1037}" destId="{B699030C-E87F-4F54-A83D-301C3369E53D}" srcOrd="0" destOrd="0" parTransId="{CC9592E9-8DF9-4FB9-8D3F-178DA5904AA9}" sibTransId="{192A0FF8-DDA6-41C1-8476-3ECDD4B98DAA}"/>
    <dgm:cxn modelId="{80B43FB5-27BC-41EE-AC27-F87A621BF0CE}" type="presOf" srcId="{B61FCDD9-C58F-4449-AFDA-074EFB0EB88D}" destId="{25F1AFBB-E55D-4E50-98D2-8B4C093C1050}" srcOrd="0" destOrd="0" presId="urn:microsoft.com/office/officeart/2009/3/layout/HorizontalOrganizationChart"/>
    <dgm:cxn modelId="{3511FAB9-E808-4627-984C-1B829E72F80D}" srcId="{B28F41AF-AB47-43D0-9FA2-2134DE97446F}" destId="{980D049C-FE16-4DD9-A579-3132F2AACEF5}" srcOrd="0" destOrd="0" parTransId="{A2F2AB65-BE5E-447B-806F-425AA354354D}" sibTransId="{4CBFE0A4-5A74-42C4-A33C-75C75A61D3E6}"/>
    <dgm:cxn modelId="{51A961BA-825E-4CDC-96E1-E1E4006F5889}" type="presOf" srcId="{ABEB3FA3-555A-46EA-949D-C4C4A6938ACF}" destId="{EA34519F-2FD9-4181-A8E2-416431E113F4}" srcOrd="0" destOrd="0" presId="urn:microsoft.com/office/officeart/2009/3/layout/HorizontalOrganizationChart"/>
    <dgm:cxn modelId="{319F33BC-5A6A-4D98-B7F4-0D43A6E11B3D}" type="presOf" srcId="{703C5D9E-C214-4B57-A201-11969AFEA8CB}" destId="{3C861188-8BAD-4179-B86C-A5D4C6F2261B}" srcOrd="0" destOrd="0" presId="urn:microsoft.com/office/officeart/2009/3/layout/HorizontalOrganizationChart"/>
    <dgm:cxn modelId="{FEC5A5C0-379B-4CD5-AB21-3DDA0FE40499}" srcId="{6CE9E12D-9B58-43AD-A5FF-184D5D1030AC}" destId="{B387243B-63E4-4212-904C-7D2E89B74F0D}" srcOrd="1" destOrd="0" parTransId="{A44090C5-2CCC-4355-9545-A6381EC83EF9}" sibTransId="{D3F3B373-336E-40D8-9806-AFD0DF5F6A7D}"/>
    <dgm:cxn modelId="{FFB0AEC6-A133-46C1-BA54-6D28413471A2}" type="presOf" srcId="{B28F41AF-AB47-43D0-9FA2-2134DE97446F}" destId="{864D5F0E-4E0D-42B1-BC7B-F64E18F8A4F3}" srcOrd="0" destOrd="0" presId="urn:microsoft.com/office/officeart/2009/3/layout/HorizontalOrganizationChart"/>
    <dgm:cxn modelId="{A766DBCA-74C7-4E83-9970-5FA86F1E29F3}" type="presOf" srcId="{B387243B-63E4-4212-904C-7D2E89B74F0D}" destId="{E76E6A0B-A605-4480-BFC0-5DD42A0F2FCE}" srcOrd="0" destOrd="0" presId="urn:microsoft.com/office/officeart/2009/3/layout/HorizontalOrganizationChart"/>
    <dgm:cxn modelId="{F90DE9D4-98B3-429E-8BDB-D3224423E906}" type="presOf" srcId="{73EACCFC-DB3E-4D57-8748-58E9B031D806}" destId="{3F712647-35DF-4FAA-B4BD-057C71E064FF}" srcOrd="0" destOrd="0" presId="urn:microsoft.com/office/officeart/2009/3/layout/HorizontalOrganizationChart"/>
    <dgm:cxn modelId="{8D8DAEDB-B5B6-419F-9787-3E6EB5D06DD9}" type="presOf" srcId="{B387243B-63E4-4212-904C-7D2E89B74F0D}" destId="{BE7444C6-855B-4EB6-AC12-9821CEE97269}" srcOrd="1" destOrd="0" presId="urn:microsoft.com/office/officeart/2009/3/layout/HorizontalOrganizationChart"/>
    <dgm:cxn modelId="{D1ACDBDD-FFA1-4497-A75E-6638D39B1AD9}" type="presOf" srcId="{B61FCDD9-C58F-4449-AFDA-074EFB0EB88D}" destId="{663A847C-D9E9-4F6B-924C-C7F5AC61FFDA}" srcOrd="1" destOrd="0" presId="urn:microsoft.com/office/officeart/2009/3/layout/HorizontalOrganizationChart"/>
    <dgm:cxn modelId="{604B65DF-ACDB-4A68-B9DA-6656F0937B31}" type="presOf" srcId="{3B5CED2A-8673-4A74-8A21-268A01A1CE4E}" destId="{E8790691-387C-49A0-AC62-9780C1CD2323}" srcOrd="1" destOrd="0" presId="urn:microsoft.com/office/officeart/2009/3/layout/HorizontalOrganizationChart"/>
    <dgm:cxn modelId="{0E02C3E2-97FD-4709-975D-02BEABA635F5}" type="presOf" srcId="{32FCD610-F9A2-4B90-A2E1-C5C7FA9C1037}" destId="{13474C07-D97B-4D14-8012-056402BF3231}" srcOrd="0" destOrd="0" presId="urn:microsoft.com/office/officeart/2009/3/layout/HorizontalOrganizationChart"/>
    <dgm:cxn modelId="{AA4578F2-E9C3-4945-A470-5D933E92BA93}" srcId="{980D049C-FE16-4DD9-A579-3132F2AACEF5}" destId="{6CE9E12D-9B58-43AD-A5FF-184D5D1030AC}" srcOrd="0" destOrd="0" parTransId="{34180C1F-7747-4F4A-BF16-5E776B3B4ED4}" sibTransId="{132C0B42-3B0F-4356-8658-425954A1622C}"/>
    <dgm:cxn modelId="{97F2D817-7985-40DE-8C1C-077129450574}" type="presParOf" srcId="{864D5F0E-4E0D-42B1-BC7B-F64E18F8A4F3}" destId="{F29DD0D3-0B04-45C9-8203-36611D341F68}" srcOrd="0" destOrd="0" presId="urn:microsoft.com/office/officeart/2009/3/layout/HorizontalOrganizationChart"/>
    <dgm:cxn modelId="{B60DA57D-D86A-4B7A-AE4A-2025148D8380}" type="presParOf" srcId="{F29DD0D3-0B04-45C9-8203-36611D341F68}" destId="{A5AACED0-30D7-49F4-A544-8904B555D053}" srcOrd="0" destOrd="0" presId="urn:microsoft.com/office/officeart/2009/3/layout/HorizontalOrganizationChart"/>
    <dgm:cxn modelId="{BBDAE724-1BDD-4E4D-8195-89B6AE672831}" type="presParOf" srcId="{A5AACED0-30D7-49F4-A544-8904B555D053}" destId="{09E38D5F-EA85-431B-B8B5-C7BFCCF05710}" srcOrd="0" destOrd="0" presId="urn:microsoft.com/office/officeart/2009/3/layout/HorizontalOrganizationChart"/>
    <dgm:cxn modelId="{49748873-8A56-45E9-9D4F-0D4452212DFE}" type="presParOf" srcId="{A5AACED0-30D7-49F4-A544-8904B555D053}" destId="{C26AB6E4-8654-437B-B587-69D19B57EA66}" srcOrd="1" destOrd="0" presId="urn:microsoft.com/office/officeart/2009/3/layout/HorizontalOrganizationChart"/>
    <dgm:cxn modelId="{3C1335E5-ADDD-4F84-A28E-74522E457B42}" type="presParOf" srcId="{F29DD0D3-0B04-45C9-8203-36611D341F68}" destId="{CC40B5E2-28F0-46C6-B942-27466D0CE0CA}" srcOrd="1" destOrd="0" presId="urn:microsoft.com/office/officeart/2009/3/layout/HorizontalOrganizationChart"/>
    <dgm:cxn modelId="{053C7FBB-27FB-4221-B6C8-BEFC83BFE058}" type="presParOf" srcId="{CC40B5E2-28F0-46C6-B942-27466D0CE0CA}" destId="{E783EEFD-BFF7-449C-8395-E1B6F3909687}" srcOrd="0" destOrd="0" presId="urn:microsoft.com/office/officeart/2009/3/layout/HorizontalOrganizationChart"/>
    <dgm:cxn modelId="{D6B19857-AFA1-405F-894E-04F2990E59AB}" type="presParOf" srcId="{CC40B5E2-28F0-46C6-B942-27466D0CE0CA}" destId="{205EE614-4E7D-4BF4-9054-C8F5225B4B19}" srcOrd="1" destOrd="0" presId="urn:microsoft.com/office/officeart/2009/3/layout/HorizontalOrganizationChart"/>
    <dgm:cxn modelId="{D488DD37-4003-4E47-B391-774DDFFA6CD9}" type="presParOf" srcId="{205EE614-4E7D-4BF4-9054-C8F5225B4B19}" destId="{414C78BB-742E-4DAB-8A9E-4C2C665D6980}" srcOrd="0" destOrd="0" presId="urn:microsoft.com/office/officeart/2009/3/layout/HorizontalOrganizationChart"/>
    <dgm:cxn modelId="{DD4767F2-FB0D-44A6-A276-2A8D5BC562BB}" type="presParOf" srcId="{414C78BB-742E-4DAB-8A9E-4C2C665D6980}" destId="{618F8611-52BC-4434-8FEC-101FA6DDBB85}" srcOrd="0" destOrd="0" presId="urn:microsoft.com/office/officeart/2009/3/layout/HorizontalOrganizationChart"/>
    <dgm:cxn modelId="{AD27A17E-BAE5-4268-842B-CC01FC1C9836}" type="presParOf" srcId="{414C78BB-742E-4DAB-8A9E-4C2C665D6980}" destId="{EA0098AC-9722-4ACD-A96E-B40C9B640F63}" srcOrd="1" destOrd="0" presId="urn:microsoft.com/office/officeart/2009/3/layout/HorizontalOrganizationChart"/>
    <dgm:cxn modelId="{659A0AF4-FBF0-454A-979D-F4116686A6D5}" type="presParOf" srcId="{205EE614-4E7D-4BF4-9054-C8F5225B4B19}" destId="{8D5BC03E-7604-48D3-AF0F-BE0A1767A9A8}" srcOrd="1" destOrd="0" presId="urn:microsoft.com/office/officeart/2009/3/layout/HorizontalOrganizationChart"/>
    <dgm:cxn modelId="{7151DD0B-1812-4F8C-92D3-23DA25751602}" type="presParOf" srcId="{8D5BC03E-7604-48D3-AF0F-BE0A1767A9A8}" destId="{03E9BC3C-7F66-49EF-92C7-FB554AE7E865}" srcOrd="0" destOrd="0" presId="urn:microsoft.com/office/officeart/2009/3/layout/HorizontalOrganizationChart"/>
    <dgm:cxn modelId="{5A896D51-850D-4EEC-9E78-7893EF2F268A}" type="presParOf" srcId="{8D5BC03E-7604-48D3-AF0F-BE0A1767A9A8}" destId="{D10C1116-0265-40EA-A6EF-3A6D1DD8DFE8}" srcOrd="1" destOrd="0" presId="urn:microsoft.com/office/officeart/2009/3/layout/HorizontalOrganizationChart"/>
    <dgm:cxn modelId="{838D18A6-83FD-442B-ADCA-6F80F9002B80}" type="presParOf" srcId="{D10C1116-0265-40EA-A6EF-3A6D1DD8DFE8}" destId="{272E1AA0-5546-4F7C-85C9-68647A3889BE}" srcOrd="0" destOrd="0" presId="urn:microsoft.com/office/officeart/2009/3/layout/HorizontalOrganizationChart"/>
    <dgm:cxn modelId="{5E99157E-E817-4145-B527-6EFB36380242}" type="presParOf" srcId="{272E1AA0-5546-4F7C-85C9-68647A3889BE}" destId="{13474C07-D97B-4D14-8012-056402BF3231}" srcOrd="0" destOrd="0" presId="urn:microsoft.com/office/officeart/2009/3/layout/HorizontalOrganizationChart"/>
    <dgm:cxn modelId="{94BE7FA4-3830-429A-B879-B00125299A26}" type="presParOf" srcId="{272E1AA0-5546-4F7C-85C9-68647A3889BE}" destId="{D442B77D-21A5-451F-BA4C-9BD5DC8F151B}" srcOrd="1" destOrd="0" presId="urn:microsoft.com/office/officeart/2009/3/layout/HorizontalOrganizationChart"/>
    <dgm:cxn modelId="{29F895FE-518E-406F-9705-A5797FBDB722}" type="presParOf" srcId="{D10C1116-0265-40EA-A6EF-3A6D1DD8DFE8}" destId="{198FD3CF-1ED1-4B59-A034-3621D9E06F3F}" srcOrd="1" destOrd="0" presId="urn:microsoft.com/office/officeart/2009/3/layout/HorizontalOrganizationChart"/>
    <dgm:cxn modelId="{B60EB4BD-107D-4351-8E49-9D9172C99C23}" type="presParOf" srcId="{198FD3CF-1ED1-4B59-A034-3621D9E06F3F}" destId="{3FEFFEC0-2A83-434F-BFBB-2E71C7E5741C}" srcOrd="0" destOrd="0" presId="urn:microsoft.com/office/officeart/2009/3/layout/HorizontalOrganizationChart"/>
    <dgm:cxn modelId="{A9ABE56C-083C-4AFF-906F-9CC4A9FDF4DA}" type="presParOf" srcId="{198FD3CF-1ED1-4B59-A034-3621D9E06F3F}" destId="{58E2EB6F-6DDA-424F-90FF-7AB2EC02D05A}" srcOrd="1" destOrd="0" presId="urn:microsoft.com/office/officeart/2009/3/layout/HorizontalOrganizationChart"/>
    <dgm:cxn modelId="{FF10A933-BDAE-40FC-B9D9-A663BAA82A55}" type="presParOf" srcId="{58E2EB6F-6DDA-424F-90FF-7AB2EC02D05A}" destId="{8EA35C80-9FE9-4AC0-9C20-810023DCEFF6}" srcOrd="0" destOrd="0" presId="urn:microsoft.com/office/officeart/2009/3/layout/HorizontalOrganizationChart"/>
    <dgm:cxn modelId="{3D3B3D01-5857-49DF-96EF-F17074FEBA97}" type="presParOf" srcId="{8EA35C80-9FE9-4AC0-9C20-810023DCEFF6}" destId="{FAADBE96-5DDA-47E9-931C-3C18C5041421}" srcOrd="0" destOrd="0" presId="urn:microsoft.com/office/officeart/2009/3/layout/HorizontalOrganizationChart"/>
    <dgm:cxn modelId="{345DE77C-369D-4AB0-8BBB-45038D5A2D65}" type="presParOf" srcId="{8EA35C80-9FE9-4AC0-9C20-810023DCEFF6}" destId="{157486BE-2CC0-412F-B358-F28EAE7BDC70}" srcOrd="1" destOrd="0" presId="urn:microsoft.com/office/officeart/2009/3/layout/HorizontalOrganizationChart"/>
    <dgm:cxn modelId="{567FE914-870D-43D5-9258-147FF4D33B7A}" type="presParOf" srcId="{58E2EB6F-6DDA-424F-90FF-7AB2EC02D05A}" destId="{450A99F0-B947-4272-B78D-3C5563D6DAAF}" srcOrd="1" destOrd="0" presId="urn:microsoft.com/office/officeart/2009/3/layout/HorizontalOrganizationChart"/>
    <dgm:cxn modelId="{0CFC4447-E22A-41E1-A743-DFDAF6E70604}" type="presParOf" srcId="{58E2EB6F-6DDA-424F-90FF-7AB2EC02D05A}" destId="{DFF50E1C-9405-433F-9242-BCC98F976750}" srcOrd="2" destOrd="0" presId="urn:microsoft.com/office/officeart/2009/3/layout/HorizontalOrganizationChart"/>
    <dgm:cxn modelId="{38853415-C1F7-49E4-A060-90D320F6BB65}" type="presParOf" srcId="{198FD3CF-1ED1-4B59-A034-3621D9E06F3F}" destId="{19247EB0-5E2A-444F-83C5-FF1619C6DEE9}" srcOrd="2" destOrd="0" presId="urn:microsoft.com/office/officeart/2009/3/layout/HorizontalOrganizationChart"/>
    <dgm:cxn modelId="{91879490-7A3B-482A-9140-5BC128A8F65C}" type="presParOf" srcId="{198FD3CF-1ED1-4B59-A034-3621D9E06F3F}" destId="{88AA53CE-D392-4587-9BA9-A08AB352CC3C}" srcOrd="3" destOrd="0" presId="urn:microsoft.com/office/officeart/2009/3/layout/HorizontalOrganizationChart"/>
    <dgm:cxn modelId="{B4D98765-7AC7-4E81-967C-DFB38FC0022D}" type="presParOf" srcId="{88AA53CE-D392-4587-9BA9-A08AB352CC3C}" destId="{C0BACB49-BD50-4538-9648-284C5F27615D}" srcOrd="0" destOrd="0" presId="urn:microsoft.com/office/officeart/2009/3/layout/HorizontalOrganizationChart"/>
    <dgm:cxn modelId="{83BEDC38-42F9-4158-892A-1C80FDC09689}" type="presParOf" srcId="{C0BACB49-BD50-4538-9648-284C5F27615D}" destId="{EA34519F-2FD9-4181-A8E2-416431E113F4}" srcOrd="0" destOrd="0" presId="urn:microsoft.com/office/officeart/2009/3/layout/HorizontalOrganizationChart"/>
    <dgm:cxn modelId="{7A0E0076-52C5-468C-9F3E-987435B413CA}" type="presParOf" srcId="{C0BACB49-BD50-4538-9648-284C5F27615D}" destId="{B59508FC-7F6D-4CA0-8F0F-F4E52CC888DC}" srcOrd="1" destOrd="0" presId="urn:microsoft.com/office/officeart/2009/3/layout/HorizontalOrganizationChart"/>
    <dgm:cxn modelId="{C6B61CDC-A673-4CE8-8E16-154F21FA7FDF}" type="presParOf" srcId="{88AA53CE-D392-4587-9BA9-A08AB352CC3C}" destId="{6B888C13-5782-4A73-91BB-1F5C8994264B}" srcOrd="1" destOrd="0" presId="urn:microsoft.com/office/officeart/2009/3/layout/HorizontalOrganizationChart"/>
    <dgm:cxn modelId="{CBFC0D4D-B838-468E-892B-CA81B72965E3}" type="presParOf" srcId="{88AA53CE-D392-4587-9BA9-A08AB352CC3C}" destId="{6E0CDB1B-CDDE-4401-82C8-87A93B9889D8}" srcOrd="2" destOrd="0" presId="urn:microsoft.com/office/officeart/2009/3/layout/HorizontalOrganizationChart"/>
    <dgm:cxn modelId="{F9C7A7AD-A255-4FF4-987F-AC33EC8546A7}" type="presParOf" srcId="{D10C1116-0265-40EA-A6EF-3A6D1DD8DFE8}" destId="{42FEB23C-9DF4-4B0C-9095-B74E4133FFBD}" srcOrd="2" destOrd="0" presId="urn:microsoft.com/office/officeart/2009/3/layout/HorizontalOrganizationChart"/>
    <dgm:cxn modelId="{57C73A33-70FE-45BD-B229-DD094D8DA21F}" type="presParOf" srcId="{8D5BC03E-7604-48D3-AF0F-BE0A1767A9A8}" destId="{70153C52-AF49-4D70-BDC1-1C0723A65BA4}" srcOrd="2" destOrd="0" presId="urn:microsoft.com/office/officeart/2009/3/layout/HorizontalOrganizationChart"/>
    <dgm:cxn modelId="{EA241B26-1AD5-4120-ADD8-BB9E149F7240}" type="presParOf" srcId="{8D5BC03E-7604-48D3-AF0F-BE0A1767A9A8}" destId="{30143534-43B0-4817-9B9F-EA205075AB78}" srcOrd="3" destOrd="0" presId="urn:microsoft.com/office/officeart/2009/3/layout/HorizontalOrganizationChart"/>
    <dgm:cxn modelId="{E5A06668-2B35-4A72-BF3F-D3C838A345BC}" type="presParOf" srcId="{30143534-43B0-4817-9B9F-EA205075AB78}" destId="{3F6540F6-3FDC-4E17-9A33-86A17D862092}" srcOrd="0" destOrd="0" presId="urn:microsoft.com/office/officeart/2009/3/layout/HorizontalOrganizationChart"/>
    <dgm:cxn modelId="{00F1B209-F755-446B-8700-B32FC5C3F858}" type="presParOf" srcId="{3F6540F6-3FDC-4E17-9A33-86A17D862092}" destId="{E76E6A0B-A605-4480-BFC0-5DD42A0F2FCE}" srcOrd="0" destOrd="0" presId="urn:microsoft.com/office/officeart/2009/3/layout/HorizontalOrganizationChart"/>
    <dgm:cxn modelId="{3D1FFD66-1F6F-481F-AA63-1082102BC561}" type="presParOf" srcId="{3F6540F6-3FDC-4E17-9A33-86A17D862092}" destId="{BE7444C6-855B-4EB6-AC12-9821CEE97269}" srcOrd="1" destOrd="0" presId="urn:microsoft.com/office/officeart/2009/3/layout/HorizontalOrganizationChart"/>
    <dgm:cxn modelId="{1DABE8B0-FB1E-4C2C-99E1-CC7393CBAB92}" type="presParOf" srcId="{30143534-43B0-4817-9B9F-EA205075AB78}" destId="{DA49E6D7-4C23-4D42-AF4D-FCFE3745C01B}" srcOrd="1" destOrd="0" presId="urn:microsoft.com/office/officeart/2009/3/layout/HorizontalOrganizationChart"/>
    <dgm:cxn modelId="{A7E2011C-C784-4B3E-8C02-9929B4292C56}" type="presParOf" srcId="{DA49E6D7-4C23-4D42-AF4D-FCFE3745C01B}" destId="{31DE8019-E836-4B88-B75F-06F2C7733364}" srcOrd="0" destOrd="0" presId="urn:microsoft.com/office/officeart/2009/3/layout/HorizontalOrganizationChart"/>
    <dgm:cxn modelId="{1289EBE7-FD03-4731-827A-7A1F86BBBEBD}" type="presParOf" srcId="{DA49E6D7-4C23-4D42-AF4D-FCFE3745C01B}" destId="{31ABFFC7-3811-41E9-9131-0C1F01B96B52}" srcOrd="1" destOrd="0" presId="urn:microsoft.com/office/officeart/2009/3/layout/HorizontalOrganizationChart"/>
    <dgm:cxn modelId="{27595498-2D1E-42AB-A71B-B9C1674B53B0}" type="presParOf" srcId="{31ABFFC7-3811-41E9-9131-0C1F01B96B52}" destId="{F9848CD0-5A1D-469C-BE10-0B13B55DE3C3}" srcOrd="0" destOrd="0" presId="urn:microsoft.com/office/officeart/2009/3/layout/HorizontalOrganizationChart"/>
    <dgm:cxn modelId="{2BA1C2D8-6770-424E-A7C4-F38373685D7A}" type="presParOf" srcId="{F9848CD0-5A1D-469C-BE10-0B13B55DE3C3}" destId="{3F712647-35DF-4FAA-B4BD-057C71E064FF}" srcOrd="0" destOrd="0" presId="urn:microsoft.com/office/officeart/2009/3/layout/HorizontalOrganizationChart"/>
    <dgm:cxn modelId="{B5FC7B1C-53C4-4963-8F86-8F2AD3C030B9}" type="presParOf" srcId="{F9848CD0-5A1D-469C-BE10-0B13B55DE3C3}" destId="{B77A1F22-2174-415D-8369-282EF1FB067B}" srcOrd="1" destOrd="0" presId="urn:microsoft.com/office/officeart/2009/3/layout/HorizontalOrganizationChart"/>
    <dgm:cxn modelId="{3FF8C84A-5ACA-4665-87D1-2538177A4574}" type="presParOf" srcId="{31ABFFC7-3811-41E9-9131-0C1F01B96B52}" destId="{89D8BF2A-73A5-4BE2-B4B1-489AC97AE872}" srcOrd="1" destOrd="0" presId="urn:microsoft.com/office/officeart/2009/3/layout/HorizontalOrganizationChart"/>
    <dgm:cxn modelId="{C2E33B7F-A6CF-4ABB-905A-34C7100160A3}" type="presParOf" srcId="{31ABFFC7-3811-41E9-9131-0C1F01B96B52}" destId="{2AA95983-36C5-454C-B925-C8456A5A000E}" srcOrd="2" destOrd="0" presId="urn:microsoft.com/office/officeart/2009/3/layout/HorizontalOrganizationChart"/>
    <dgm:cxn modelId="{7CD1B6D3-8DAD-4062-96F6-9290FE2251C6}" type="presParOf" srcId="{30143534-43B0-4817-9B9F-EA205075AB78}" destId="{A5DD6319-2E06-42FB-807F-535D52BD5059}" srcOrd="2" destOrd="0" presId="urn:microsoft.com/office/officeart/2009/3/layout/HorizontalOrganizationChart"/>
    <dgm:cxn modelId="{A584D5E6-0CC6-4CCD-AA90-E22A852686CA}" type="presParOf" srcId="{205EE614-4E7D-4BF4-9054-C8F5225B4B19}" destId="{63BFB053-21CC-450A-8E72-D5D39F24E033}" srcOrd="2" destOrd="0" presId="urn:microsoft.com/office/officeart/2009/3/layout/HorizontalOrganizationChart"/>
    <dgm:cxn modelId="{8C9C32D6-CA6E-4826-A5E8-6150D5F78F6D}" type="presParOf" srcId="{CC40B5E2-28F0-46C6-B942-27466D0CE0CA}" destId="{9F9F307A-5B5B-4AE7-A32D-1CEF81E8D728}" srcOrd="2" destOrd="0" presId="urn:microsoft.com/office/officeart/2009/3/layout/HorizontalOrganizationChart"/>
    <dgm:cxn modelId="{8A7DAADE-55FE-47CB-A179-C4CD583558D0}" type="presParOf" srcId="{CC40B5E2-28F0-46C6-B942-27466D0CE0CA}" destId="{03DA9BA2-D57A-43E5-80E2-5779898ECFBD}" srcOrd="3" destOrd="0" presId="urn:microsoft.com/office/officeart/2009/3/layout/HorizontalOrganizationChart"/>
    <dgm:cxn modelId="{E87BAEDF-8D7F-4805-972C-2693FE2BA5B5}" type="presParOf" srcId="{03DA9BA2-D57A-43E5-80E2-5779898ECFBD}" destId="{F5DC8095-CB93-4DDB-9DFA-9B8AB22AD882}" srcOrd="0" destOrd="0" presId="urn:microsoft.com/office/officeart/2009/3/layout/HorizontalOrganizationChart"/>
    <dgm:cxn modelId="{2F9185D0-2BC6-4571-B8AB-53DFAE205F96}" type="presParOf" srcId="{F5DC8095-CB93-4DDB-9DFA-9B8AB22AD882}" destId="{6896516E-CCD6-4536-B6B0-E15A3D908378}" srcOrd="0" destOrd="0" presId="urn:microsoft.com/office/officeart/2009/3/layout/HorizontalOrganizationChart"/>
    <dgm:cxn modelId="{161CA098-DCF1-4E18-A795-5A3878EA26F5}" type="presParOf" srcId="{F5DC8095-CB93-4DDB-9DFA-9B8AB22AD882}" destId="{45A573E6-E01A-4317-9FFC-0270C4FB9B43}" srcOrd="1" destOrd="0" presId="urn:microsoft.com/office/officeart/2009/3/layout/HorizontalOrganizationChart"/>
    <dgm:cxn modelId="{95770891-899C-4DE4-8E79-24F2E04EBDD1}" type="presParOf" srcId="{03DA9BA2-D57A-43E5-80E2-5779898ECFBD}" destId="{9F2EA78E-9CAD-478F-B293-36952E5966C6}" srcOrd="1" destOrd="0" presId="urn:microsoft.com/office/officeart/2009/3/layout/HorizontalOrganizationChart"/>
    <dgm:cxn modelId="{3BDC8788-B3F8-41AF-B20E-054205375F9F}" type="presParOf" srcId="{9F2EA78E-9CAD-478F-B293-36952E5966C6}" destId="{3C861188-8BAD-4179-B86C-A5D4C6F2261B}" srcOrd="0" destOrd="0" presId="urn:microsoft.com/office/officeart/2009/3/layout/HorizontalOrganizationChart"/>
    <dgm:cxn modelId="{39ADF68F-762E-4E57-87FA-93E6F37DF8D7}" type="presParOf" srcId="{9F2EA78E-9CAD-478F-B293-36952E5966C6}" destId="{49396597-E57A-4FE5-9957-8CC80E623F5B}" srcOrd="1" destOrd="0" presId="urn:microsoft.com/office/officeart/2009/3/layout/HorizontalOrganizationChart"/>
    <dgm:cxn modelId="{01504706-51D4-44B4-85C7-2748BBC8DB15}" type="presParOf" srcId="{49396597-E57A-4FE5-9957-8CC80E623F5B}" destId="{D5522161-8AF6-41DC-BF84-333FFE9FCF95}" srcOrd="0" destOrd="0" presId="urn:microsoft.com/office/officeart/2009/3/layout/HorizontalOrganizationChart"/>
    <dgm:cxn modelId="{08F0DFE5-4EE3-479B-AD58-87CF040A69DE}" type="presParOf" srcId="{D5522161-8AF6-41DC-BF84-333FFE9FCF95}" destId="{145AEB15-E164-40C9-81D2-E91D31425AF7}" srcOrd="0" destOrd="0" presId="urn:microsoft.com/office/officeart/2009/3/layout/HorizontalOrganizationChart"/>
    <dgm:cxn modelId="{290064B7-4743-4594-9366-0F1F44E5CA49}" type="presParOf" srcId="{D5522161-8AF6-41DC-BF84-333FFE9FCF95}" destId="{56A29802-1A97-46F2-9244-9C210D80DA62}" srcOrd="1" destOrd="0" presId="urn:microsoft.com/office/officeart/2009/3/layout/HorizontalOrganizationChart"/>
    <dgm:cxn modelId="{ED394B86-F381-4886-AEE5-7CABA212A4F8}" type="presParOf" srcId="{49396597-E57A-4FE5-9957-8CC80E623F5B}" destId="{C852BADC-5518-4BF5-B6C1-56594EC891A7}" srcOrd="1" destOrd="0" presId="urn:microsoft.com/office/officeart/2009/3/layout/HorizontalOrganizationChart"/>
    <dgm:cxn modelId="{791DE845-BA13-42D9-A861-B9334423A31A}" type="presParOf" srcId="{C852BADC-5518-4BF5-B6C1-56594EC891A7}" destId="{8683A239-56F4-4FE9-8F97-4670A28D84CC}" srcOrd="0" destOrd="0" presId="urn:microsoft.com/office/officeart/2009/3/layout/HorizontalOrganizationChart"/>
    <dgm:cxn modelId="{95376751-F847-4A60-AB7F-7C483B7A8D2D}" type="presParOf" srcId="{C852BADC-5518-4BF5-B6C1-56594EC891A7}" destId="{1DA18707-D500-4E06-B3C5-87D2C56F18EB}" srcOrd="1" destOrd="0" presId="urn:microsoft.com/office/officeart/2009/3/layout/HorizontalOrganizationChart"/>
    <dgm:cxn modelId="{EDD16F67-E530-4F2F-BCE9-B514475479FE}" type="presParOf" srcId="{1DA18707-D500-4E06-B3C5-87D2C56F18EB}" destId="{E0D0804B-FA81-47CE-AEC1-98FE20771B08}" srcOrd="0" destOrd="0" presId="urn:microsoft.com/office/officeart/2009/3/layout/HorizontalOrganizationChart"/>
    <dgm:cxn modelId="{25427325-7ECE-45B8-971B-3BC8B1A09BF9}" type="presParOf" srcId="{E0D0804B-FA81-47CE-AEC1-98FE20771B08}" destId="{25F1AFBB-E55D-4E50-98D2-8B4C093C1050}" srcOrd="0" destOrd="0" presId="urn:microsoft.com/office/officeart/2009/3/layout/HorizontalOrganizationChart"/>
    <dgm:cxn modelId="{F5F7FED2-F187-48A5-9599-22CE50CEA095}" type="presParOf" srcId="{E0D0804B-FA81-47CE-AEC1-98FE20771B08}" destId="{663A847C-D9E9-4F6B-924C-C7F5AC61FFDA}" srcOrd="1" destOrd="0" presId="urn:microsoft.com/office/officeart/2009/3/layout/HorizontalOrganizationChart"/>
    <dgm:cxn modelId="{F666DD4D-F33B-4439-B042-E36D845AB750}" type="presParOf" srcId="{1DA18707-D500-4E06-B3C5-87D2C56F18EB}" destId="{57E98027-C4ED-484A-8993-BB977E102A9A}" srcOrd="1" destOrd="0" presId="urn:microsoft.com/office/officeart/2009/3/layout/HorizontalOrganizationChart"/>
    <dgm:cxn modelId="{1742F696-A09E-412F-BCFF-06DDC74C663F}" type="presParOf" srcId="{1DA18707-D500-4E06-B3C5-87D2C56F18EB}" destId="{54FB7302-7C70-43F1-A52A-A7AC6BD20618}" srcOrd="2" destOrd="0" presId="urn:microsoft.com/office/officeart/2009/3/layout/HorizontalOrganizationChart"/>
    <dgm:cxn modelId="{EE099ADA-FE5E-499A-96C0-0336453AB56B}" type="presParOf" srcId="{C852BADC-5518-4BF5-B6C1-56594EC891A7}" destId="{0BD40B31-202C-4F4C-90E9-F7DEF7C8DB88}" srcOrd="2" destOrd="0" presId="urn:microsoft.com/office/officeart/2009/3/layout/HorizontalOrganizationChart"/>
    <dgm:cxn modelId="{299EDF34-0EF6-48A0-85D6-2388FE2BA41A}" type="presParOf" srcId="{C852BADC-5518-4BF5-B6C1-56594EC891A7}" destId="{2E621E89-7DB2-4ED2-A44D-602B00F4F252}" srcOrd="3" destOrd="0" presId="urn:microsoft.com/office/officeart/2009/3/layout/HorizontalOrganizationChart"/>
    <dgm:cxn modelId="{B53C01EA-9FD8-48F5-A6AA-3D1B48D7952E}" type="presParOf" srcId="{2E621E89-7DB2-4ED2-A44D-602B00F4F252}" destId="{37D9B884-B22C-4E0A-961C-860C77A670E5}" srcOrd="0" destOrd="0" presId="urn:microsoft.com/office/officeart/2009/3/layout/HorizontalOrganizationChart"/>
    <dgm:cxn modelId="{B1325919-C288-4262-8CA5-33E774A27D4C}" type="presParOf" srcId="{37D9B884-B22C-4E0A-961C-860C77A670E5}" destId="{35E4446D-BDCA-4869-93BD-E14F78484025}" srcOrd="0" destOrd="0" presId="urn:microsoft.com/office/officeart/2009/3/layout/HorizontalOrganizationChart"/>
    <dgm:cxn modelId="{38418767-A35A-4E74-9C0F-C67AB0EF54A3}" type="presParOf" srcId="{37D9B884-B22C-4E0A-961C-860C77A670E5}" destId="{3C8FC910-46F9-41D0-B724-9A30EFD01E74}" srcOrd="1" destOrd="0" presId="urn:microsoft.com/office/officeart/2009/3/layout/HorizontalOrganizationChart"/>
    <dgm:cxn modelId="{8FA5AC93-86D8-4D21-A0A1-BE42FAB76E46}" type="presParOf" srcId="{2E621E89-7DB2-4ED2-A44D-602B00F4F252}" destId="{AD2B9D1E-E3BA-46BD-828A-A5EEAD00198A}" srcOrd="1" destOrd="0" presId="urn:microsoft.com/office/officeart/2009/3/layout/HorizontalOrganizationChart"/>
    <dgm:cxn modelId="{0C3C1DA1-C60D-454F-B7DD-66A362DC0AEA}" type="presParOf" srcId="{2E621E89-7DB2-4ED2-A44D-602B00F4F252}" destId="{A1523F75-3E8A-4C7E-9AF6-97F6EF1EB639}" srcOrd="2" destOrd="0" presId="urn:microsoft.com/office/officeart/2009/3/layout/HorizontalOrganizationChart"/>
    <dgm:cxn modelId="{5B98A967-11DE-48D5-B3D9-3BD0992182D9}" type="presParOf" srcId="{C852BADC-5518-4BF5-B6C1-56594EC891A7}" destId="{4694A290-9BA3-4E23-A27A-DEB992D78AE8}" srcOrd="4" destOrd="0" presId="urn:microsoft.com/office/officeart/2009/3/layout/HorizontalOrganizationChart"/>
    <dgm:cxn modelId="{00D43992-0E94-4469-AA9D-64E676D675F4}" type="presParOf" srcId="{C852BADC-5518-4BF5-B6C1-56594EC891A7}" destId="{2A3720B5-E2B3-493D-83E1-962B0D973FB6}" srcOrd="5" destOrd="0" presId="urn:microsoft.com/office/officeart/2009/3/layout/HorizontalOrganizationChart"/>
    <dgm:cxn modelId="{208D7335-5450-4EB5-AB4B-EB007BD589AE}" type="presParOf" srcId="{2A3720B5-E2B3-493D-83E1-962B0D973FB6}" destId="{EA15A14F-6441-40E9-9E9F-9FB3A5F34E44}" srcOrd="0" destOrd="0" presId="urn:microsoft.com/office/officeart/2009/3/layout/HorizontalOrganizationChart"/>
    <dgm:cxn modelId="{AA4C77E8-F531-47F7-BC41-CC906BE25860}" type="presParOf" srcId="{EA15A14F-6441-40E9-9E9F-9FB3A5F34E44}" destId="{A74161FD-C8CD-475B-BEC0-0340813F0B4A}" srcOrd="0" destOrd="0" presId="urn:microsoft.com/office/officeart/2009/3/layout/HorizontalOrganizationChart"/>
    <dgm:cxn modelId="{AAD826A1-7215-4CEA-911D-8C8CFFB388A3}" type="presParOf" srcId="{EA15A14F-6441-40E9-9E9F-9FB3A5F34E44}" destId="{E8790691-387C-49A0-AC62-9780C1CD2323}" srcOrd="1" destOrd="0" presId="urn:microsoft.com/office/officeart/2009/3/layout/HorizontalOrganizationChart"/>
    <dgm:cxn modelId="{CDD14CE2-5C3E-4746-9DA9-556E0120C9FF}" type="presParOf" srcId="{2A3720B5-E2B3-493D-83E1-962B0D973FB6}" destId="{207F03F7-9825-42BA-B0BA-BCB332E56CAF}" srcOrd="1" destOrd="0" presId="urn:microsoft.com/office/officeart/2009/3/layout/HorizontalOrganizationChart"/>
    <dgm:cxn modelId="{F634E64B-216A-45EF-97A6-826148C97FEA}" type="presParOf" srcId="{2A3720B5-E2B3-493D-83E1-962B0D973FB6}" destId="{B719BD6D-212C-4F3E-A74A-05E2F927AD8C}" srcOrd="2" destOrd="0" presId="urn:microsoft.com/office/officeart/2009/3/layout/HorizontalOrganizationChart"/>
    <dgm:cxn modelId="{44A052A9-2904-4B97-BE9F-3AD1184E7D68}" type="presParOf" srcId="{49396597-E57A-4FE5-9957-8CC80E623F5B}" destId="{98BDDE94-9676-43EA-A276-F674BE2BEFF2}" srcOrd="2" destOrd="0" presId="urn:microsoft.com/office/officeart/2009/3/layout/HorizontalOrganizationChart"/>
    <dgm:cxn modelId="{08208FDD-88EB-4892-B4FA-78254BC837B0}" type="presParOf" srcId="{03DA9BA2-D57A-43E5-80E2-5779898ECFBD}" destId="{F4095D84-3ED1-46D5-8CD5-428F99F88156}" srcOrd="2" destOrd="0" presId="urn:microsoft.com/office/officeart/2009/3/layout/HorizontalOrganizationChart"/>
    <dgm:cxn modelId="{C3C02996-0669-4089-98C5-349C02AC219B}" type="presParOf" srcId="{F29DD0D3-0B04-45C9-8203-36611D341F68}" destId="{75BA1DD1-2A20-4942-BE52-E07188B898B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9F7076-2CCE-427D-AAF9-A00049FD8B0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56F4A05-3FBF-462D-AD47-F269F7AA27DC}">
      <dgm:prSet phldrT="[Text]" custT="1"/>
      <dgm:spPr>
        <a:solidFill>
          <a:srgbClr val="92D050"/>
        </a:solidFill>
      </dgm:spPr>
      <dgm:t>
        <a:bodyPr/>
        <a:lstStyle/>
        <a:p>
          <a:r>
            <a:rPr lang="sv-SE" sz="2000" dirty="0"/>
            <a:t>Problem Definition</a:t>
          </a:r>
        </a:p>
      </dgm:t>
    </dgm:pt>
    <dgm:pt modelId="{B0126486-B0F5-49BC-B424-B9D6332BC9FA}" type="parTrans" cxnId="{B17D8D02-EFB2-4596-8C9D-2E1FEBDAE54E}">
      <dgm:prSet/>
      <dgm:spPr/>
      <dgm:t>
        <a:bodyPr/>
        <a:lstStyle/>
        <a:p>
          <a:endParaRPr lang="sv-SE"/>
        </a:p>
      </dgm:t>
    </dgm:pt>
    <dgm:pt modelId="{293A9C29-4184-4B9C-B39C-0B08B31B914D}" type="sibTrans" cxnId="{B17D8D02-EFB2-4596-8C9D-2E1FEBDAE54E}">
      <dgm:prSet/>
      <dgm:spPr/>
      <dgm:t>
        <a:bodyPr/>
        <a:lstStyle/>
        <a:p>
          <a:endParaRPr lang="sv-SE"/>
        </a:p>
      </dgm:t>
    </dgm:pt>
    <dgm:pt modelId="{B1F62F38-E244-41B6-95B6-8883C66E5E1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sv-SE" sz="1800" dirty="0" err="1"/>
            <a:t>Functions</a:t>
          </a:r>
          <a:r>
            <a:rPr lang="sv-SE" sz="1800" dirty="0"/>
            <a:t> and/or Classes </a:t>
          </a:r>
          <a:r>
            <a:rPr lang="sv-SE" sz="1600" dirty="0"/>
            <a:t>Implementation</a:t>
          </a:r>
          <a:endParaRPr lang="sv-SE" sz="1800" dirty="0"/>
        </a:p>
      </dgm:t>
    </dgm:pt>
    <dgm:pt modelId="{D762AE42-52DD-48FA-868C-458F476BA02B}" type="parTrans" cxnId="{70776C18-79C2-467D-B759-AB22E07E395D}">
      <dgm:prSet/>
      <dgm:spPr/>
      <dgm:t>
        <a:bodyPr/>
        <a:lstStyle/>
        <a:p>
          <a:endParaRPr lang="sv-SE"/>
        </a:p>
      </dgm:t>
    </dgm:pt>
    <dgm:pt modelId="{564A68E9-744F-4ADA-876C-6EDE3263821E}" type="sibTrans" cxnId="{70776C18-79C2-467D-B759-AB22E07E395D}">
      <dgm:prSet/>
      <dgm:spPr/>
      <dgm:t>
        <a:bodyPr/>
        <a:lstStyle/>
        <a:p>
          <a:endParaRPr lang="sv-SE"/>
        </a:p>
      </dgm:t>
    </dgm:pt>
    <dgm:pt modelId="{1F8BDB52-558A-4DF8-B853-BAD6BDF94E95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sv-SE" sz="1800" dirty="0"/>
            <a:t>Final User-Experience considerations and Data processing optimization</a:t>
          </a:r>
        </a:p>
      </dgm:t>
    </dgm:pt>
    <dgm:pt modelId="{10C35934-73B5-4B7B-8962-0F3834293E06}" type="parTrans" cxnId="{2C4E283A-F230-41C1-80A6-6C7157BF22C0}">
      <dgm:prSet/>
      <dgm:spPr/>
      <dgm:t>
        <a:bodyPr/>
        <a:lstStyle/>
        <a:p>
          <a:endParaRPr lang="sv-SE"/>
        </a:p>
      </dgm:t>
    </dgm:pt>
    <dgm:pt modelId="{6469ECB4-1B05-4CFB-B047-B011FE5F5579}" type="sibTrans" cxnId="{2C4E283A-F230-41C1-80A6-6C7157BF22C0}">
      <dgm:prSet/>
      <dgm:spPr/>
      <dgm:t>
        <a:bodyPr/>
        <a:lstStyle/>
        <a:p>
          <a:endParaRPr lang="sv-SE"/>
        </a:p>
      </dgm:t>
    </dgm:pt>
    <dgm:pt modelId="{1A41D4B4-3A0F-4E04-99F8-8389476278BF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sv-SE" dirty="0"/>
            <a:t>Python Package Compilation</a:t>
          </a:r>
        </a:p>
      </dgm:t>
    </dgm:pt>
    <dgm:pt modelId="{2718AFA6-0639-4D98-B4BE-A29E5BA58082}" type="parTrans" cxnId="{D4A3A52A-C525-4CDE-AC3B-C01FE4ACB84F}">
      <dgm:prSet/>
      <dgm:spPr/>
      <dgm:t>
        <a:bodyPr/>
        <a:lstStyle/>
        <a:p>
          <a:endParaRPr lang="sv-SE"/>
        </a:p>
      </dgm:t>
    </dgm:pt>
    <dgm:pt modelId="{EE784DB6-4D9B-4955-83BD-3752677A43EB}" type="sibTrans" cxnId="{D4A3A52A-C525-4CDE-AC3B-C01FE4ACB84F}">
      <dgm:prSet/>
      <dgm:spPr/>
      <dgm:t>
        <a:bodyPr/>
        <a:lstStyle/>
        <a:p>
          <a:endParaRPr lang="sv-SE"/>
        </a:p>
      </dgm:t>
    </dgm:pt>
    <dgm:pt modelId="{F8C8A544-6C0B-4EBB-A198-DF035B7225DF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sv-SE" sz="2000" dirty="0"/>
            <a:t>Final Release</a:t>
          </a:r>
        </a:p>
      </dgm:t>
    </dgm:pt>
    <dgm:pt modelId="{B897512B-1B74-4F64-9B42-9E9DC95E80BE}" type="parTrans" cxnId="{01116823-7159-4006-BB96-1302974279C3}">
      <dgm:prSet/>
      <dgm:spPr/>
      <dgm:t>
        <a:bodyPr/>
        <a:lstStyle/>
        <a:p>
          <a:endParaRPr lang="sv-SE"/>
        </a:p>
      </dgm:t>
    </dgm:pt>
    <dgm:pt modelId="{C0BD9221-2E6B-4A8B-B353-B30410D5208D}" type="sibTrans" cxnId="{01116823-7159-4006-BB96-1302974279C3}">
      <dgm:prSet/>
      <dgm:spPr/>
      <dgm:t>
        <a:bodyPr/>
        <a:lstStyle/>
        <a:p>
          <a:endParaRPr lang="sv-SE"/>
        </a:p>
      </dgm:t>
    </dgm:pt>
    <dgm:pt modelId="{48CA643C-44CF-456F-80FD-0F88E3DAAFDE}">
      <dgm:prSet phldrT="[Text]" custT="1"/>
      <dgm:spPr>
        <a:solidFill>
          <a:srgbClr val="92D050"/>
        </a:solidFill>
      </dgm:spPr>
      <dgm:t>
        <a:bodyPr/>
        <a:lstStyle/>
        <a:p>
          <a:r>
            <a:rPr lang="sv-SE" sz="1600" dirty="0"/>
            <a:t>Setting up GitHub Repository </a:t>
          </a:r>
        </a:p>
      </dgm:t>
    </dgm:pt>
    <dgm:pt modelId="{6CFF3038-F79B-48BB-AEC5-B9DFE96ED01C}" type="parTrans" cxnId="{BBFB623A-346E-4A7E-86D0-B66680A4C43D}">
      <dgm:prSet/>
      <dgm:spPr/>
      <dgm:t>
        <a:bodyPr/>
        <a:lstStyle/>
        <a:p>
          <a:endParaRPr lang="sv-SE"/>
        </a:p>
      </dgm:t>
    </dgm:pt>
    <dgm:pt modelId="{6D7019EB-4970-4C5D-BFC7-A1E3B6F84C74}" type="sibTrans" cxnId="{BBFB623A-346E-4A7E-86D0-B66680A4C43D}">
      <dgm:prSet/>
      <dgm:spPr/>
      <dgm:t>
        <a:bodyPr/>
        <a:lstStyle/>
        <a:p>
          <a:endParaRPr lang="sv-SE"/>
        </a:p>
      </dgm:t>
    </dgm:pt>
    <dgm:pt modelId="{9F3BF1FE-D937-492E-8A92-D89F78B71BCB}">
      <dgm:prSet phldrT="[Text]" custT="1"/>
      <dgm:spPr>
        <a:solidFill>
          <a:srgbClr val="92D050"/>
        </a:solidFill>
      </dgm:spPr>
      <dgm:t>
        <a:bodyPr/>
        <a:lstStyle/>
        <a:p>
          <a:r>
            <a:rPr lang="sv-SE" sz="2000" dirty="0"/>
            <a:t>Program design &amp; data </a:t>
          </a:r>
          <a:r>
            <a:rPr lang="sv-SE" sz="2000" dirty="0" err="1"/>
            <a:t>manag</a:t>
          </a:r>
          <a:r>
            <a:rPr lang="sv-SE" sz="2000" dirty="0"/>
            <a:t>.</a:t>
          </a:r>
        </a:p>
      </dgm:t>
    </dgm:pt>
    <dgm:pt modelId="{C1D6F792-3BC1-4CEC-A73B-D88A32CB1805}" type="parTrans" cxnId="{93493245-7BB0-408D-913B-EE59E5D7D57D}">
      <dgm:prSet/>
      <dgm:spPr/>
      <dgm:t>
        <a:bodyPr/>
        <a:lstStyle/>
        <a:p>
          <a:endParaRPr lang="sv-SE"/>
        </a:p>
      </dgm:t>
    </dgm:pt>
    <dgm:pt modelId="{A510117F-8E49-4BB6-8EE2-8775488DD118}" type="sibTrans" cxnId="{93493245-7BB0-408D-913B-EE59E5D7D57D}">
      <dgm:prSet/>
      <dgm:spPr/>
      <dgm:t>
        <a:bodyPr/>
        <a:lstStyle/>
        <a:p>
          <a:endParaRPr lang="sv-SE"/>
        </a:p>
      </dgm:t>
    </dgm:pt>
    <dgm:pt modelId="{5741BB05-3003-4362-A817-9E2C70618560}" type="pres">
      <dgm:prSet presAssocID="{3A9F7076-2CCE-427D-AAF9-A00049FD8B0A}" presName="CompostProcess" presStyleCnt="0">
        <dgm:presLayoutVars>
          <dgm:dir/>
          <dgm:resizeHandles val="exact"/>
        </dgm:presLayoutVars>
      </dgm:prSet>
      <dgm:spPr/>
    </dgm:pt>
    <dgm:pt modelId="{F9E04DB3-0D34-4309-AC3A-54F0EA93CCD0}" type="pres">
      <dgm:prSet presAssocID="{3A9F7076-2CCE-427D-AAF9-A00049FD8B0A}" presName="arrow" presStyleLbl="bgShp" presStyleIdx="0" presStyleCnt="1"/>
      <dgm:spPr/>
    </dgm:pt>
    <dgm:pt modelId="{5CD87D67-181D-4332-AE48-7EB991EADEB5}" type="pres">
      <dgm:prSet presAssocID="{3A9F7076-2CCE-427D-AAF9-A00049FD8B0A}" presName="linearProcess" presStyleCnt="0"/>
      <dgm:spPr/>
    </dgm:pt>
    <dgm:pt modelId="{D450D672-C5C6-4D1F-83EA-C0223E6C15D2}" type="pres">
      <dgm:prSet presAssocID="{756F4A05-3FBF-462D-AD47-F269F7AA27DC}" presName="textNode" presStyleLbl="node1" presStyleIdx="0" presStyleCnt="7" custScaleX="96194">
        <dgm:presLayoutVars>
          <dgm:bulletEnabled val="1"/>
        </dgm:presLayoutVars>
      </dgm:prSet>
      <dgm:spPr/>
    </dgm:pt>
    <dgm:pt modelId="{EB556B3E-619A-4D72-9F7D-0403B92E13DD}" type="pres">
      <dgm:prSet presAssocID="{293A9C29-4184-4B9C-B39C-0B08B31B914D}" presName="sibTrans" presStyleCnt="0"/>
      <dgm:spPr/>
    </dgm:pt>
    <dgm:pt modelId="{BA2C1E48-14E8-40FE-A66D-FFCA32179326}" type="pres">
      <dgm:prSet presAssocID="{48CA643C-44CF-456F-80FD-0F88E3DAAFDE}" presName="textNode" presStyleLbl="node1" presStyleIdx="1" presStyleCnt="7" custScaleX="96850">
        <dgm:presLayoutVars>
          <dgm:bulletEnabled val="1"/>
        </dgm:presLayoutVars>
      </dgm:prSet>
      <dgm:spPr/>
    </dgm:pt>
    <dgm:pt modelId="{D7E7B240-546C-46BE-9BDA-9A1EF5EA16B5}" type="pres">
      <dgm:prSet presAssocID="{6D7019EB-4970-4C5D-BFC7-A1E3B6F84C74}" presName="sibTrans" presStyleCnt="0"/>
      <dgm:spPr/>
    </dgm:pt>
    <dgm:pt modelId="{75B8705A-3040-4E6A-AAD4-47DE17DF9BFE}" type="pres">
      <dgm:prSet presAssocID="{9F3BF1FE-D937-492E-8A92-D89F78B71BCB}" presName="textNode" presStyleLbl="node1" presStyleIdx="2" presStyleCnt="7" custScaleX="85930">
        <dgm:presLayoutVars>
          <dgm:bulletEnabled val="1"/>
        </dgm:presLayoutVars>
      </dgm:prSet>
      <dgm:spPr/>
    </dgm:pt>
    <dgm:pt modelId="{462FD228-8BB7-495C-A885-7A52D7728153}" type="pres">
      <dgm:prSet presAssocID="{A510117F-8E49-4BB6-8EE2-8775488DD118}" presName="sibTrans" presStyleCnt="0"/>
      <dgm:spPr/>
    </dgm:pt>
    <dgm:pt modelId="{71468001-FA0C-4CAF-A409-06B0D84FB426}" type="pres">
      <dgm:prSet presAssocID="{B1F62F38-E244-41B6-95B6-8883C66E5E16}" presName="textNode" presStyleLbl="node1" presStyleIdx="3" presStyleCnt="7" custScaleX="140521">
        <dgm:presLayoutVars>
          <dgm:bulletEnabled val="1"/>
        </dgm:presLayoutVars>
      </dgm:prSet>
      <dgm:spPr/>
    </dgm:pt>
    <dgm:pt modelId="{8D94475E-BD00-417A-A118-5DC69AA8A7F5}" type="pres">
      <dgm:prSet presAssocID="{564A68E9-744F-4ADA-876C-6EDE3263821E}" presName="sibTrans" presStyleCnt="0"/>
      <dgm:spPr/>
    </dgm:pt>
    <dgm:pt modelId="{878C68C0-30C9-4C6B-8DEC-D3FA0B866AA1}" type="pres">
      <dgm:prSet presAssocID="{1F8BDB52-558A-4DF8-B853-BAD6BDF94E95}" presName="textNode" presStyleLbl="node1" presStyleIdx="4" presStyleCnt="7" custScaleX="154263">
        <dgm:presLayoutVars>
          <dgm:bulletEnabled val="1"/>
        </dgm:presLayoutVars>
      </dgm:prSet>
      <dgm:spPr/>
    </dgm:pt>
    <dgm:pt modelId="{8205F3AE-1762-4475-8705-2A0FEA98FF00}" type="pres">
      <dgm:prSet presAssocID="{6469ECB4-1B05-4CFB-B047-B011FE5F5579}" presName="sibTrans" presStyleCnt="0"/>
      <dgm:spPr/>
    </dgm:pt>
    <dgm:pt modelId="{3ACF6988-66DE-43BB-BFF8-ADE3A91B5468}" type="pres">
      <dgm:prSet presAssocID="{1A41D4B4-3A0F-4E04-99F8-8389476278BF}" presName="textNode" presStyleLbl="node1" presStyleIdx="5" presStyleCnt="7" custScaleX="112731">
        <dgm:presLayoutVars>
          <dgm:bulletEnabled val="1"/>
        </dgm:presLayoutVars>
      </dgm:prSet>
      <dgm:spPr/>
    </dgm:pt>
    <dgm:pt modelId="{A4B91F54-65A7-48AB-8073-8F872C6398A6}" type="pres">
      <dgm:prSet presAssocID="{EE784DB6-4D9B-4955-83BD-3752677A43EB}" presName="sibTrans" presStyleCnt="0"/>
      <dgm:spPr/>
    </dgm:pt>
    <dgm:pt modelId="{1EAC9256-D8F5-4D19-8617-22F20D619920}" type="pres">
      <dgm:prSet presAssocID="{F8C8A544-6C0B-4EBB-A198-DF035B7225DF}" presName="textNode" presStyleLbl="node1" presStyleIdx="6" presStyleCnt="7" custScaleX="82121" custScaleY="61807">
        <dgm:presLayoutVars>
          <dgm:bulletEnabled val="1"/>
        </dgm:presLayoutVars>
      </dgm:prSet>
      <dgm:spPr/>
    </dgm:pt>
  </dgm:ptLst>
  <dgm:cxnLst>
    <dgm:cxn modelId="{B17D8D02-EFB2-4596-8C9D-2E1FEBDAE54E}" srcId="{3A9F7076-2CCE-427D-AAF9-A00049FD8B0A}" destId="{756F4A05-3FBF-462D-AD47-F269F7AA27DC}" srcOrd="0" destOrd="0" parTransId="{B0126486-B0F5-49BC-B424-B9D6332BC9FA}" sibTransId="{293A9C29-4184-4B9C-B39C-0B08B31B914D}"/>
    <dgm:cxn modelId="{5244D60C-CE6D-4413-8F61-09E3ABA0E802}" type="presOf" srcId="{756F4A05-3FBF-462D-AD47-F269F7AA27DC}" destId="{D450D672-C5C6-4D1F-83EA-C0223E6C15D2}" srcOrd="0" destOrd="0" presId="urn:microsoft.com/office/officeart/2005/8/layout/hProcess9"/>
    <dgm:cxn modelId="{70776C18-79C2-467D-B759-AB22E07E395D}" srcId="{3A9F7076-2CCE-427D-AAF9-A00049FD8B0A}" destId="{B1F62F38-E244-41B6-95B6-8883C66E5E16}" srcOrd="3" destOrd="0" parTransId="{D762AE42-52DD-48FA-868C-458F476BA02B}" sibTransId="{564A68E9-744F-4ADA-876C-6EDE3263821E}"/>
    <dgm:cxn modelId="{01116823-7159-4006-BB96-1302974279C3}" srcId="{3A9F7076-2CCE-427D-AAF9-A00049FD8B0A}" destId="{F8C8A544-6C0B-4EBB-A198-DF035B7225DF}" srcOrd="6" destOrd="0" parTransId="{B897512B-1B74-4F64-9B42-9E9DC95E80BE}" sibTransId="{C0BD9221-2E6B-4A8B-B353-B30410D5208D}"/>
    <dgm:cxn modelId="{61AE7724-2775-4DE1-AF00-5DD85834D2B7}" type="presOf" srcId="{48CA643C-44CF-456F-80FD-0F88E3DAAFDE}" destId="{BA2C1E48-14E8-40FE-A66D-FFCA32179326}" srcOrd="0" destOrd="0" presId="urn:microsoft.com/office/officeart/2005/8/layout/hProcess9"/>
    <dgm:cxn modelId="{D4A3A52A-C525-4CDE-AC3B-C01FE4ACB84F}" srcId="{3A9F7076-2CCE-427D-AAF9-A00049FD8B0A}" destId="{1A41D4B4-3A0F-4E04-99F8-8389476278BF}" srcOrd="5" destOrd="0" parTransId="{2718AFA6-0639-4D98-B4BE-A29E5BA58082}" sibTransId="{EE784DB6-4D9B-4955-83BD-3752677A43EB}"/>
    <dgm:cxn modelId="{2C4E283A-F230-41C1-80A6-6C7157BF22C0}" srcId="{3A9F7076-2CCE-427D-AAF9-A00049FD8B0A}" destId="{1F8BDB52-558A-4DF8-B853-BAD6BDF94E95}" srcOrd="4" destOrd="0" parTransId="{10C35934-73B5-4B7B-8962-0F3834293E06}" sibTransId="{6469ECB4-1B05-4CFB-B047-B011FE5F5579}"/>
    <dgm:cxn modelId="{BBFB623A-346E-4A7E-86D0-B66680A4C43D}" srcId="{3A9F7076-2CCE-427D-AAF9-A00049FD8B0A}" destId="{48CA643C-44CF-456F-80FD-0F88E3DAAFDE}" srcOrd="1" destOrd="0" parTransId="{6CFF3038-F79B-48BB-AEC5-B9DFE96ED01C}" sibTransId="{6D7019EB-4970-4C5D-BFC7-A1E3B6F84C74}"/>
    <dgm:cxn modelId="{8FBDCB61-3B33-4EB0-9EDE-9B7A63478ED0}" type="presOf" srcId="{3A9F7076-2CCE-427D-AAF9-A00049FD8B0A}" destId="{5741BB05-3003-4362-A817-9E2C70618560}" srcOrd="0" destOrd="0" presId="urn:microsoft.com/office/officeart/2005/8/layout/hProcess9"/>
    <dgm:cxn modelId="{93493245-7BB0-408D-913B-EE59E5D7D57D}" srcId="{3A9F7076-2CCE-427D-AAF9-A00049FD8B0A}" destId="{9F3BF1FE-D937-492E-8A92-D89F78B71BCB}" srcOrd="2" destOrd="0" parTransId="{C1D6F792-3BC1-4CEC-A73B-D88A32CB1805}" sibTransId="{A510117F-8E49-4BB6-8EE2-8775488DD118}"/>
    <dgm:cxn modelId="{0645E04C-CC27-4CC7-BC51-E0CC63BB4B24}" type="presOf" srcId="{1A41D4B4-3A0F-4E04-99F8-8389476278BF}" destId="{3ACF6988-66DE-43BB-BFF8-ADE3A91B5468}" srcOrd="0" destOrd="0" presId="urn:microsoft.com/office/officeart/2005/8/layout/hProcess9"/>
    <dgm:cxn modelId="{8E028A88-F5F3-4B3E-A2B7-5BF0D7CF1177}" type="presOf" srcId="{F8C8A544-6C0B-4EBB-A198-DF035B7225DF}" destId="{1EAC9256-D8F5-4D19-8617-22F20D619920}" srcOrd="0" destOrd="0" presId="urn:microsoft.com/office/officeart/2005/8/layout/hProcess9"/>
    <dgm:cxn modelId="{12B417B7-1955-4FE1-8360-97A65C5341DA}" type="presOf" srcId="{9F3BF1FE-D937-492E-8A92-D89F78B71BCB}" destId="{75B8705A-3040-4E6A-AAD4-47DE17DF9BFE}" srcOrd="0" destOrd="0" presId="urn:microsoft.com/office/officeart/2005/8/layout/hProcess9"/>
    <dgm:cxn modelId="{1824CBD6-766A-4F4C-A239-08EE24CEC7E3}" type="presOf" srcId="{1F8BDB52-558A-4DF8-B853-BAD6BDF94E95}" destId="{878C68C0-30C9-4C6B-8DEC-D3FA0B866AA1}" srcOrd="0" destOrd="0" presId="urn:microsoft.com/office/officeart/2005/8/layout/hProcess9"/>
    <dgm:cxn modelId="{730707FC-C002-479C-BA3D-0D72C80F1BA7}" type="presOf" srcId="{B1F62F38-E244-41B6-95B6-8883C66E5E16}" destId="{71468001-FA0C-4CAF-A409-06B0D84FB426}" srcOrd="0" destOrd="0" presId="urn:microsoft.com/office/officeart/2005/8/layout/hProcess9"/>
    <dgm:cxn modelId="{C85FFD3F-8590-4858-9CD6-2A72A90AA0DC}" type="presParOf" srcId="{5741BB05-3003-4362-A817-9E2C70618560}" destId="{F9E04DB3-0D34-4309-AC3A-54F0EA93CCD0}" srcOrd="0" destOrd="0" presId="urn:microsoft.com/office/officeart/2005/8/layout/hProcess9"/>
    <dgm:cxn modelId="{2ED25EB7-D6D0-4D97-BA02-E84E9E683796}" type="presParOf" srcId="{5741BB05-3003-4362-A817-9E2C70618560}" destId="{5CD87D67-181D-4332-AE48-7EB991EADEB5}" srcOrd="1" destOrd="0" presId="urn:microsoft.com/office/officeart/2005/8/layout/hProcess9"/>
    <dgm:cxn modelId="{5970A0AB-3392-4C25-9244-C9216358C955}" type="presParOf" srcId="{5CD87D67-181D-4332-AE48-7EB991EADEB5}" destId="{D450D672-C5C6-4D1F-83EA-C0223E6C15D2}" srcOrd="0" destOrd="0" presId="urn:microsoft.com/office/officeart/2005/8/layout/hProcess9"/>
    <dgm:cxn modelId="{822E163B-6D2D-4224-BD9B-9A7E03091A9E}" type="presParOf" srcId="{5CD87D67-181D-4332-AE48-7EB991EADEB5}" destId="{EB556B3E-619A-4D72-9F7D-0403B92E13DD}" srcOrd="1" destOrd="0" presId="urn:microsoft.com/office/officeart/2005/8/layout/hProcess9"/>
    <dgm:cxn modelId="{4DB900F3-971A-47A5-B08F-FE4BA937A93F}" type="presParOf" srcId="{5CD87D67-181D-4332-AE48-7EB991EADEB5}" destId="{BA2C1E48-14E8-40FE-A66D-FFCA32179326}" srcOrd="2" destOrd="0" presId="urn:microsoft.com/office/officeart/2005/8/layout/hProcess9"/>
    <dgm:cxn modelId="{985982E8-C0EE-46CD-A58D-82A8777F80C2}" type="presParOf" srcId="{5CD87D67-181D-4332-AE48-7EB991EADEB5}" destId="{D7E7B240-546C-46BE-9BDA-9A1EF5EA16B5}" srcOrd="3" destOrd="0" presId="urn:microsoft.com/office/officeart/2005/8/layout/hProcess9"/>
    <dgm:cxn modelId="{D484DDB8-FBC9-4E8C-8266-FA39EB673769}" type="presParOf" srcId="{5CD87D67-181D-4332-AE48-7EB991EADEB5}" destId="{75B8705A-3040-4E6A-AAD4-47DE17DF9BFE}" srcOrd="4" destOrd="0" presId="urn:microsoft.com/office/officeart/2005/8/layout/hProcess9"/>
    <dgm:cxn modelId="{9C29C2CB-C664-4943-A466-749771D27A92}" type="presParOf" srcId="{5CD87D67-181D-4332-AE48-7EB991EADEB5}" destId="{462FD228-8BB7-495C-A885-7A52D7728153}" srcOrd="5" destOrd="0" presId="urn:microsoft.com/office/officeart/2005/8/layout/hProcess9"/>
    <dgm:cxn modelId="{E9950746-0D50-4ADB-9229-4597B595C858}" type="presParOf" srcId="{5CD87D67-181D-4332-AE48-7EB991EADEB5}" destId="{71468001-FA0C-4CAF-A409-06B0D84FB426}" srcOrd="6" destOrd="0" presId="urn:microsoft.com/office/officeart/2005/8/layout/hProcess9"/>
    <dgm:cxn modelId="{5D33CD0A-5152-457F-912C-AA4BF733CFB9}" type="presParOf" srcId="{5CD87D67-181D-4332-AE48-7EB991EADEB5}" destId="{8D94475E-BD00-417A-A118-5DC69AA8A7F5}" srcOrd="7" destOrd="0" presId="urn:microsoft.com/office/officeart/2005/8/layout/hProcess9"/>
    <dgm:cxn modelId="{9DEA4C6D-1D41-4075-BBF9-B6A791EE14E0}" type="presParOf" srcId="{5CD87D67-181D-4332-AE48-7EB991EADEB5}" destId="{878C68C0-30C9-4C6B-8DEC-D3FA0B866AA1}" srcOrd="8" destOrd="0" presId="urn:microsoft.com/office/officeart/2005/8/layout/hProcess9"/>
    <dgm:cxn modelId="{7C0AA65F-A7BA-4727-B762-A47A10D6FC46}" type="presParOf" srcId="{5CD87D67-181D-4332-AE48-7EB991EADEB5}" destId="{8205F3AE-1762-4475-8705-2A0FEA98FF00}" srcOrd="9" destOrd="0" presId="urn:microsoft.com/office/officeart/2005/8/layout/hProcess9"/>
    <dgm:cxn modelId="{23579A97-AEC5-47AA-A146-9D19C54C13D1}" type="presParOf" srcId="{5CD87D67-181D-4332-AE48-7EB991EADEB5}" destId="{3ACF6988-66DE-43BB-BFF8-ADE3A91B5468}" srcOrd="10" destOrd="0" presId="urn:microsoft.com/office/officeart/2005/8/layout/hProcess9"/>
    <dgm:cxn modelId="{A32644C8-55BF-4B7A-9A17-DB62B6E476E7}" type="presParOf" srcId="{5CD87D67-181D-4332-AE48-7EB991EADEB5}" destId="{A4B91F54-65A7-48AB-8073-8F872C6398A6}" srcOrd="11" destOrd="0" presId="urn:microsoft.com/office/officeart/2005/8/layout/hProcess9"/>
    <dgm:cxn modelId="{C4735B96-FB56-4D45-8143-6A36E8615FDC}" type="presParOf" srcId="{5CD87D67-181D-4332-AE48-7EB991EADEB5}" destId="{1EAC9256-D8F5-4D19-8617-22F20D619920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4A290-9BA3-4E23-A27A-DEB992D78AE8}">
      <dsp:nvSpPr>
        <dsp:cNvPr id="0" name=""/>
        <dsp:cNvSpPr/>
      </dsp:nvSpPr>
      <dsp:spPr>
        <a:xfrm>
          <a:off x="5002089" y="3669330"/>
          <a:ext cx="294143" cy="632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071" y="0"/>
              </a:lnTo>
              <a:lnTo>
                <a:pt x="147071" y="632408"/>
              </a:lnTo>
              <a:lnTo>
                <a:pt x="294143" y="632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40B31-202C-4F4C-90E9-F7DEF7C8DB88}">
      <dsp:nvSpPr>
        <dsp:cNvPr id="0" name=""/>
        <dsp:cNvSpPr/>
      </dsp:nvSpPr>
      <dsp:spPr>
        <a:xfrm>
          <a:off x="5002089" y="3623610"/>
          <a:ext cx="2941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414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3A239-56F4-4FE9-8F97-4670A28D84CC}">
      <dsp:nvSpPr>
        <dsp:cNvPr id="0" name=""/>
        <dsp:cNvSpPr/>
      </dsp:nvSpPr>
      <dsp:spPr>
        <a:xfrm>
          <a:off x="5002089" y="3036922"/>
          <a:ext cx="294143" cy="632408"/>
        </a:xfrm>
        <a:custGeom>
          <a:avLst/>
          <a:gdLst/>
          <a:ahLst/>
          <a:cxnLst/>
          <a:rect l="0" t="0" r="0" b="0"/>
          <a:pathLst>
            <a:path>
              <a:moveTo>
                <a:pt x="0" y="632408"/>
              </a:moveTo>
              <a:lnTo>
                <a:pt x="147071" y="632408"/>
              </a:lnTo>
              <a:lnTo>
                <a:pt x="147071" y="0"/>
              </a:lnTo>
              <a:lnTo>
                <a:pt x="29414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61188-8BAD-4179-B86C-A5D4C6F2261B}">
      <dsp:nvSpPr>
        <dsp:cNvPr id="0" name=""/>
        <dsp:cNvSpPr/>
      </dsp:nvSpPr>
      <dsp:spPr>
        <a:xfrm>
          <a:off x="3237229" y="3623610"/>
          <a:ext cx="2941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414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9F307A-5B5B-4AE7-A32D-1CEF81E8D728}">
      <dsp:nvSpPr>
        <dsp:cNvPr id="0" name=""/>
        <dsp:cNvSpPr/>
      </dsp:nvSpPr>
      <dsp:spPr>
        <a:xfrm>
          <a:off x="1472369" y="2799769"/>
          <a:ext cx="294143" cy="869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071" y="0"/>
              </a:lnTo>
              <a:lnTo>
                <a:pt x="147071" y="869561"/>
              </a:lnTo>
              <a:lnTo>
                <a:pt x="294143" y="8695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E8019-E836-4B88-B75F-06F2C7733364}">
      <dsp:nvSpPr>
        <dsp:cNvPr id="0" name=""/>
        <dsp:cNvSpPr/>
      </dsp:nvSpPr>
      <dsp:spPr>
        <a:xfrm>
          <a:off x="5002089" y="2358794"/>
          <a:ext cx="2941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414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153C52-AF49-4D70-BDC1-1C0723A65BA4}">
      <dsp:nvSpPr>
        <dsp:cNvPr id="0" name=""/>
        <dsp:cNvSpPr/>
      </dsp:nvSpPr>
      <dsp:spPr>
        <a:xfrm>
          <a:off x="3237229" y="1930208"/>
          <a:ext cx="294143" cy="474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071" y="0"/>
              </a:lnTo>
              <a:lnTo>
                <a:pt x="147071" y="474306"/>
              </a:lnTo>
              <a:lnTo>
                <a:pt x="294143" y="4743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47EB0-5E2A-444F-83C5-FF1619C6DEE9}">
      <dsp:nvSpPr>
        <dsp:cNvPr id="0" name=""/>
        <dsp:cNvSpPr/>
      </dsp:nvSpPr>
      <dsp:spPr>
        <a:xfrm>
          <a:off x="5002089" y="1455902"/>
          <a:ext cx="294143" cy="316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071" y="0"/>
              </a:lnTo>
              <a:lnTo>
                <a:pt x="147071" y="316204"/>
              </a:lnTo>
              <a:lnTo>
                <a:pt x="294143" y="3162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EFFEC0-2A83-434F-BFBB-2E71C7E5741C}">
      <dsp:nvSpPr>
        <dsp:cNvPr id="0" name=""/>
        <dsp:cNvSpPr/>
      </dsp:nvSpPr>
      <dsp:spPr>
        <a:xfrm>
          <a:off x="5002089" y="1139698"/>
          <a:ext cx="294143" cy="316204"/>
        </a:xfrm>
        <a:custGeom>
          <a:avLst/>
          <a:gdLst/>
          <a:ahLst/>
          <a:cxnLst/>
          <a:rect l="0" t="0" r="0" b="0"/>
          <a:pathLst>
            <a:path>
              <a:moveTo>
                <a:pt x="0" y="316204"/>
              </a:moveTo>
              <a:lnTo>
                <a:pt x="147071" y="316204"/>
              </a:lnTo>
              <a:lnTo>
                <a:pt x="147071" y="0"/>
              </a:lnTo>
              <a:lnTo>
                <a:pt x="29414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E9BC3C-7F66-49EF-92C7-FB554AE7E865}">
      <dsp:nvSpPr>
        <dsp:cNvPr id="0" name=""/>
        <dsp:cNvSpPr/>
      </dsp:nvSpPr>
      <dsp:spPr>
        <a:xfrm>
          <a:off x="3237229" y="1455902"/>
          <a:ext cx="294143" cy="474306"/>
        </a:xfrm>
        <a:custGeom>
          <a:avLst/>
          <a:gdLst/>
          <a:ahLst/>
          <a:cxnLst/>
          <a:rect l="0" t="0" r="0" b="0"/>
          <a:pathLst>
            <a:path>
              <a:moveTo>
                <a:pt x="0" y="474306"/>
              </a:moveTo>
              <a:lnTo>
                <a:pt x="147071" y="474306"/>
              </a:lnTo>
              <a:lnTo>
                <a:pt x="147071" y="0"/>
              </a:lnTo>
              <a:lnTo>
                <a:pt x="29414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3EEFD-BFF7-449C-8395-E1B6F3909687}">
      <dsp:nvSpPr>
        <dsp:cNvPr id="0" name=""/>
        <dsp:cNvSpPr/>
      </dsp:nvSpPr>
      <dsp:spPr>
        <a:xfrm>
          <a:off x="1472369" y="1930208"/>
          <a:ext cx="294143" cy="869561"/>
        </a:xfrm>
        <a:custGeom>
          <a:avLst/>
          <a:gdLst/>
          <a:ahLst/>
          <a:cxnLst/>
          <a:rect l="0" t="0" r="0" b="0"/>
          <a:pathLst>
            <a:path>
              <a:moveTo>
                <a:pt x="0" y="869561"/>
              </a:moveTo>
              <a:lnTo>
                <a:pt x="147071" y="869561"/>
              </a:lnTo>
              <a:lnTo>
                <a:pt x="147071" y="0"/>
              </a:lnTo>
              <a:lnTo>
                <a:pt x="29414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38D5F-EA85-431B-B8B5-C7BFCCF05710}">
      <dsp:nvSpPr>
        <dsp:cNvPr id="0" name=""/>
        <dsp:cNvSpPr/>
      </dsp:nvSpPr>
      <dsp:spPr>
        <a:xfrm>
          <a:off x="1652" y="2575485"/>
          <a:ext cx="1470716" cy="448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dirty="0"/>
            <a:t>Project 1</a:t>
          </a:r>
          <a:endParaRPr lang="en-US" sz="2100" kern="1200" dirty="0"/>
        </a:p>
      </dsp:txBody>
      <dsp:txXfrm>
        <a:off x="1652" y="2575485"/>
        <a:ext cx="1470716" cy="448568"/>
      </dsp:txXfrm>
    </dsp:sp>
    <dsp:sp modelId="{618F8611-52BC-4434-8FEC-101FA6DDBB85}">
      <dsp:nvSpPr>
        <dsp:cNvPr id="0" name=""/>
        <dsp:cNvSpPr/>
      </dsp:nvSpPr>
      <dsp:spPr>
        <a:xfrm>
          <a:off x="1766512" y="1705923"/>
          <a:ext cx="1470716" cy="448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/>
            <a:t>Season</a:t>
          </a:r>
          <a:r>
            <a:rPr lang="es-CO" sz="2100" kern="1200" dirty="0"/>
            <a:t> 1</a:t>
          </a:r>
          <a:endParaRPr lang="en-US" sz="2100" kern="1200" dirty="0"/>
        </a:p>
      </dsp:txBody>
      <dsp:txXfrm>
        <a:off x="1766512" y="1705923"/>
        <a:ext cx="1470716" cy="448568"/>
      </dsp:txXfrm>
    </dsp:sp>
    <dsp:sp modelId="{13474C07-D97B-4D14-8012-056402BF3231}">
      <dsp:nvSpPr>
        <dsp:cNvPr id="0" name=""/>
        <dsp:cNvSpPr/>
      </dsp:nvSpPr>
      <dsp:spPr>
        <a:xfrm>
          <a:off x="3531372" y="1231617"/>
          <a:ext cx="1470716" cy="448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dirty="0" err="1"/>
            <a:t>Experiment</a:t>
          </a:r>
          <a:r>
            <a:rPr lang="es-CO" sz="2100" kern="1200" dirty="0"/>
            <a:t> 1</a:t>
          </a:r>
          <a:endParaRPr lang="en-US" sz="2100" kern="1200" dirty="0"/>
        </a:p>
      </dsp:txBody>
      <dsp:txXfrm>
        <a:off x="3531372" y="1231617"/>
        <a:ext cx="1470716" cy="448568"/>
      </dsp:txXfrm>
    </dsp:sp>
    <dsp:sp modelId="{FAADBE96-5DDA-47E9-931C-3C18C5041421}">
      <dsp:nvSpPr>
        <dsp:cNvPr id="0" name=""/>
        <dsp:cNvSpPr/>
      </dsp:nvSpPr>
      <dsp:spPr>
        <a:xfrm>
          <a:off x="5296232" y="915413"/>
          <a:ext cx="1470716" cy="448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Point 1</a:t>
          </a:r>
        </a:p>
      </dsp:txBody>
      <dsp:txXfrm>
        <a:off x="5296232" y="915413"/>
        <a:ext cx="1470716" cy="448568"/>
      </dsp:txXfrm>
    </dsp:sp>
    <dsp:sp modelId="{EA34519F-2FD9-4181-A8E2-416431E113F4}">
      <dsp:nvSpPr>
        <dsp:cNvPr id="0" name=""/>
        <dsp:cNvSpPr/>
      </dsp:nvSpPr>
      <dsp:spPr>
        <a:xfrm>
          <a:off x="5296232" y="1547821"/>
          <a:ext cx="1470716" cy="448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Point 2</a:t>
          </a:r>
        </a:p>
      </dsp:txBody>
      <dsp:txXfrm>
        <a:off x="5296232" y="1547821"/>
        <a:ext cx="1470716" cy="448568"/>
      </dsp:txXfrm>
    </dsp:sp>
    <dsp:sp modelId="{E76E6A0B-A605-4480-BFC0-5DD42A0F2FCE}">
      <dsp:nvSpPr>
        <dsp:cNvPr id="0" name=""/>
        <dsp:cNvSpPr/>
      </dsp:nvSpPr>
      <dsp:spPr>
        <a:xfrm>
          <a:off x="3531372" y="2180230"/>
          <a:ext cx="1470716" cy="448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dirty="0" err="1"/>
            <a:t>Experiment</a:t>
          </a:r>
          <a:r>
            <a:rPr lang="es-CO" sz="2100" kern="1200" dirty="0"/>
            <a:t> 2</a:t>
          </a:r>
          <a:endParaRPr lang="en-US" sz="2100" kern="1200" dirty="0"/>
        </a:p>
      </dsp:txBody>
      <dsp:txXfrm>
        <a:off x="3531372" y="2180230"/>
        <a:ext cx="1470716" cy="448568"/>
      </dsp:txXfrm>
    </dsp:sp>
    <dsp:sp modelId="{3F712647-35DF-4FAA-B4BD-057C71E064FF}">
      <dsp:nvSpPr>
        <dsp:cNvPr id="0" name=""/>
        <dsp:cNvSpPr/>
      </dsp:nvSpPr>
      <dsp:spPr>
        <a:xfrm>
          <a:off x="5296232" y="2180230"/>
          <a:ext cx="1470716" cy="448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Point 1</a:t>
          </a:r>
        </a:p>
      </dsp:txBody>
      <dsp:txXfrm>
        <a:off x="5296232" y="2180230"/>
        <a:ext cx="1470716" cy="448568"/>
      </dsp:txXfrm>
    </dsp:sp>
    <dsp:sp modelId="{6896516E-CCD6-4536-B6B0-E15A3D908378}">
      <dsp:nvSpPr>
        <dsp:cNvPr id="0" name=""/>
        <dsp:cNvSpPr/>
      </dsp:nvSpPr>
      <dsp:spPr>
        <a:xfrm>
          <a:off x="1766512" y="3445046"/>
          <a:ext cx="1470716" cy="448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dirty="0" err="1"/>
            <a:t>Season</a:t>
          </a:r>
          <a:r>
            <a:rPr lang="es-CO" sz="2100" kern="1200" dirty="0"/>
            <a:t> 2</a:t>
          </a:r>
          <a:endParaRPr lang="en-US" sz="2100" kern="1200" dirty="0"/>
        </a:p>
      </dsp:txBody>
      <dsp:txXfrm>
        <a:off x="1766512" y="3445046"/>
        <a:ext cx="1470716" cy="448568"/>
      </dsp:txXfrm>
    </dsp:sp>
    <dsp:sp modelId="{145AEB15-E164-40C9-81D2-E91D31425AF7}">
      <dsp:nvSpPr>
        <dsp:cNvPr id="0" name=""/>
        <dsp:cNvSpPr/>
      </dsp:nvSpPr>
      <dsp:spPr>
        <a:xfrm>
          <a:off x="3531372" y="3445046"/>
          <a:ext cx="1470716" cy="448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dirty="0" err="1"/>
            <a:t>Experiment</a:t>
          </a:r>
          <a:r>
            <a:rPr lang="es-CO" sz="2100" kern="1200" dirty="0"/>
            <a:t> 1</a:t>
          </a:r>
          <a:endParaRPr lang="en-US" sz="2100" kern="1200" dirty="0"/>
        </a:p>
      </dsp:txBody>
      <dsp:txXfrm>
        <a:off x="3531372" y="3445046"/>
        <a:ext cx="1470716" cy="448568"/>
      </dsp:txXfrm>
    </dsp:sp>
    <dsp:sp modelId="{25F1AFBB-E55D-4E50-98D2-8B4C093C1050}">
      <dsp:nvSpPr>
        <dsp:cNvPr id="0" name=""/>
        <dsp:cNvSpPr/>
      </dsp:nvSpPr>
      <dsp:spPr>
        <a:xfrm>
          <a:off x="5296232" y="2812638"/>
          <a:ext cx="1470716" cy="448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Point 1</a:t>
          </a:r>
        </a:p>
      </dsp:txBody>
      <dsp:txXfrm>
        <a:off x="5296232" y="2812638"/>
        <a:ext cx="1470716" cy="448568"/>
      </dsp:txXfrm>
    </dsp:sp>
    <dsp:sp modelId="{35E4446D-BDCA-4869-93BD-E14F78484025}">
      <dsp:nvSpPr>
        <dsp:cNvPr id="0" name=""/>
        <dsp:cNvSpPr/>
      </dsp:nvSpPr>
      <dsp:spPr>
        <a:xfrm>
          <a:off x="5296232" y="3445046"/>
          <a:ext cx="1470716" cy="448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Point 2</a:t>
          </a:r>
        </a:p>
      </dsp:txBody>
      <dsp:txXfrm>
        <a:off x="5296232" y="3445046"/>
        <a:ext cx="1470716" cy="448568"/>
      </dsp:txXfrm>
    </dsp:sp>
    <dsp:sp modelId="{A74161FD-C8CD-475B-BEC0-0340813F0B4A}">
      <dsp:nvSpPr>
        <dsp:cNvPr id="0" name=""/>
        <dsp:cNvSpPr/>
      </dsp:nvSpPr>
      <dsp:spPr>
        <a:xfrm>
          <a:off x="5296232" y="4077454"/>
          <a:ext cx="1470716" cy="448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Point3</a:t>
          </a:r>
        </a:p>
      </dsp:txBody>
      <dsp:txXfrm>
        <a:off x="5296232" y="4077454"/>
        <a:ext cx="1470716" cy="448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04DB3-0D34-4309-AC3A-54F0EA93CCD0}">
      <dsp:nvSpPr>
        <dsp:cNvPr id="0" name=""/>
        <dsp:cNvSpPr/>
      </dsp:nvSpPr>
      <dsp:spPr>
        <a:xfrm>
          <a:off x="871653" y="0"/>
          <a:ext cx="9878742" cy="239201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0D672-C5C6-4D1F-83EA-C0223E6C15D2}">
      <dsp:nvSpPr>
        <dsp:cNvPr id="0" name=""/>
        <dsp:cNvSpPr/>
      </dsp:nvSpPr>
      <dsp:spPr>
        <a:xfrm>
          <a:off x="5708" y="717605"/>
          <a:ext cx="1399337" cy="956806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kern="1200" dirty="0"/>
            <a:t>Problem Definition</a:t>
          </a:r>
        </a:p>
      </dsp:txBody>
      <dsp:txXfrm>
        <a:off x="52415" y="764312"/>
        <a:ext cx="1305923" cy="863392"/>
      </dsp:txXfrm>
    </dsp:sp>
    <dsp:sp modelId="{BA2C1E48-14E8-40FE-A66D-FFCA32179326}">
      <dsp:nvSpPr>
        <dsp:cNvPr id="0" name=""/>
        <dsp:cNvSpPr/>
      </dsp:nvSpPr>
      <dsp:spPr>
        <a:xfrm>
          <a:off x="1476651" y="717605"/>
          <a:ext cx="1408880" cy="956806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600" kern="1200" dirty="0"/>
            <a:t>Setting up GitHub Repository </a:t>
          </a:r>
        </a:p>
      </dsp:txBody>
      <dsp:txXfrm>
        <a:off x="1523358" y="764312"/>
        <a:ext cx="1315466" cy="863392"/>
      </dsp:txXfrm>
    </dsp:sp>
    <dsp:sp modelId="{75B8705A-3040-4E6A-AAD4-47DE17DF9BFE}">
      <dsp:nvSpPr>
        <dsp:cNvPr id="0" name=""/>
        <dsp:cNvSpPr/>
      </dsp:nvSpPr>
      <dsp:spPr>
        <a:xfrm>
          <a:off x="2957138" y="717605"/>
          <a:ext cx="1250026" cy="956806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kern="1200" dirty="0"/>
            <a:t>Program design &amp; data </a:t>
          </a:r>
          <a:r>
            <a:rPr lang="sv-SE" sz="2000" kern="1200" dirty="0" err="1"/>
            <a:t>manag</a:t>
          </a:r>
          <a:r>
            <a:rPr lang="sv-SE" sz="2000" kern="1200" dirty="0"/>
            <a:t>.</a:t>
          </a:r>
        </a:p>
      </dsp:txBody>
      <dsp:txXfrm>
        <a:off x="3003845" y="764312"/>
        <a:ext cx="1156612" cy="863392"/>
      </dsp:txXfrm>
    </dsp:sp>
    <dsp:sp modelId="{71468001-FA0C-4CAF-A409-06B0D84FB426}">
      <dsp:nvSpPr>
        <dsp:cNvPr id="0" name=""/>
        <dsp:cNvSpPr/>
      </dsp:nvSpPr>
      <dsp:spPr>
        <a:xfrm>
          <a:off x="4278771" y="717605"/>
          <a:ext cx="2044164" cy="956806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800" kern="1200" dirty="0" err="1"/>
            <a:t>Functions</a:t>
          </a:r>
          <a:r>
            <a:rPr lang="sv-SE" sz="1800" kern="1200" dirty="0"/>
            <a:t> and/or Classes </a:t>
          </a:r>
          <a:r>
            <a:rPr lang="sv-SE" sz="1600" kern="1200" dirty="0"/>
            <a:t>Implementation</a:t>
          </a:r>
          <a:endParaRPr lang="sv-SE" sz="1800" kern="1200" dirty="0"/>
        </a:p>
      </dsp:txBody>
      <dsp:txXfrm>
        <a:off x="4325478" y="764312"/>
        <a:ext cx="1950750" cy="863392"/>
      </dsp:txXfrm>
    </dsp:sp>
    <dsp:sp modelId="{878C68C0-30C9-4C6B-8DEC-D3FA0B866AA1}">
      <dsp:nvSpPr>
        <dsp:cNvPr id="0" name=""/>
        <dsp:cNvSpPr/>
      </dsp:nvSpPr>
      <dsp:spPr>
        <a:xfrm>
          <a:off x="6394541" y="717605"/>
          <a:ext cx="2244069" cy="956806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800" kern="1200" dirty="0"/>
            <a:t>Final User-Experience considerations and Data processing optimization</a:t>
          </a:r>
        </a:p>
      </dsp:txBody>
      <dsp:txXfrm>
        <a:off x="6441248" y="764312"/>
        <a:ext cx="2150655" cy="863392"/>
      </dsp:txXfrm>
    </dsp:sp>
    <dsp:sp modelId="{3ACF6988-66DE-43BB-BFF8-ADE3A91B5468}">
      <dsp:nvSpPr>
        <dsp:cNvPr id="0" name=""/>
        <dsp:cNvSpPr/>
      </dsp:nvSpPr>
      <dsp:spPr>
        <a:xfrm>
          <a:off x="8710216" y="717605"/>
          <a:ext cx="1639901" cy="956806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700" kern="1200" dirty="0"/>
            <a:t>Python Package Compilation</a:t>
          </a:r>
        </a:p>
      </dsp:txBody>
      <dsp:txXfrm>
        <a:off x="8756923" y="764312"/>
        <a:ext cx="1546487" cy="863392"/>
      </dsp:txXfrm>
    </dsp:sp>
    <dsp:sp modelId="{1EAC9256-D8F5-4D19-8617-22F20D619920}">
      <dsp:nvSpPr>
        <dsp:cNvPr id="0" name=""/>
        <dsp:cNvSpPr/>
      </dsp:nvSpPr>
      <dsp:spPr>
        <a:xfrm>
          <a:off x="10421724" y="900321"/>
          <a:ext cx="1194617" cy="591373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kern="1200" dirty="0"/>
            <a:t>Final Release</a:t>
          </a:r>
        </a:p>
      </dsp:txBody>
      <dsp:txXfrm>
        <a:off x="10450592" y="929189"/>
        <a:ext cx="1136881" cy="533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E85D9-CB33-4F8F-979B-0906B3F8EE12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40C6B-5B84-4A81-A07C-BAAD4B2B4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62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backlog is a list of tasks required to support a larger strategic plan. In a product development context, it contains a prioritized list of items that the team has agreed to work on next. Typical items on a product backlog include user stories, changes to existing functionality, and bug fixes.</a:t>
            </a:r>
          </a:p>
          <a:p>
            <a:r>
              <a:rPr lang="en-US" dirty="0"/>
              <a:t>One key component that gives a backlog meaning is that its items are ordered by priority. The items ranked highest on the list represent the most important or urgent items for the team to complete.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40C6B-5B84-4A81-A07C-BAAD4B2B4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70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Snapshot of the data (SCADA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40C6B-5B84-4A81-A07C-BAAD4B2B4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4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2B0A-EAD8-4783-BB1D-0CEB1A34B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58758-137C-4A31-A53E-ECAA01E22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8CA74-E317-4C6A-941D-2271E02B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3924B-6E62-40F6-BC1C-9560B540272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FB55-C466-43AB-A997-A559DC20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2D5D2-23E7-4F81-B8FD-A3BD255B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F375-1E09-4ECB-9FD8-DDB95125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9FC1-031E-4A0C-AA75-BDACB092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54D82-7713-445F-BDC6-7AA7FB0CD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B302B-856A-430E-AF12-EBBBC16C7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3924B-6E62-40F6-BC1C-9560B540272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83DFF-4191-4A4D-9CB2-EBC2D51B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C6D08-FDBA-4D76-A1C8-18B0EFE0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F375-1E09-4ECB-9FD8-DDB95125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3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E17B8-E774-4F46-9476-AFCB9E250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8C05A-5AEC-401F-AFFA-2FD43F395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48F03-88CB-48A6-A8A1-0EB041871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3924B-6E62-40F6-BC1C-9560B540272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8227B-0397-4A73-922F-1CD339E2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04E32-6A51-4CC5-A16E-08DB308A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F375-1E09-4ECB-9FD8-DDB95125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64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0" y="6573700"/>
            <a:ext cx="12192000" cy="284301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25187" y="6580834"/>
            <a:ext cx="2844800" cy="277167"/>
          </a:xfrm>
          <a:prstGeom prst="rect">
            <a:avLst/>
          </a:prstGeom>
        </p:spPr>
        <p:txBody>
          <a:bodyPr/>
          <a:lstStyle>
            <a:lvl1pPr>
              <a:defRPr sz="800" baseline="0">
                <a:solidFill>
                  <a:schemeClr val="bg1"/>
                </a:solidFill>
              </a:defRPr>
            </a:lvl1pPr>
          </a:lstStyle>
          <a:p>
            <a:fld id="{87546AEB-71F4-CD49-AD98-46653C446DDE}" type="datetime1">
              <a:rPr lang="sv-SE" smtClean="0"/>
              <a:t>2021-01-17</a:t>
            </a:fld>
            <a:endParaRPr lang="sv-S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580834"/>
            <a:ext cx="3860800" cy="277167"/>
          </a:xfrm>
          <a:prstGeom prst="rect">
            <a:avLst/>
          </a:prstGeom>
        </p:spPr>
        <p:txBody>
          <a:bodyPr/>
          <a:lstStyle>
            <a:lvl1pPr algn="ctr">
              <a:defRPr sz="800" baseline="0">
                <a:solidFill>
                  <a:srgbClr val="FFFFFF"/>
                </a:solidFill>
              </a:defRPr>
            </a:lvl1pPr>
          </a:lstStyle>
          <a:p>
            <a:r>
              <a:rPr lang="en-GB" noProof="0"/>
              <a:t>Chalmers University of Technology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580834"/>
            <a:ext cx="2844800" cy="277167"/>
          </a:xfrm>
          <a:prstGeom prst="rect">
            <a:avLst/>
          </a:prstGeom>
        </p:spPr>
        <p:txBody>
          <a:bodyPr/>
          <a:lstStyle>
            <a:lvl1pPr algn="r">
              <a:defRPr sz="800" baseline="0">
                <a:solidFill>
                  <a:schemeClr val="bg1"/>
                </a:solidFill>
              </a:defRPr>
            </a:lvl1pPr>
          </a:lstStyle>
          <a:p>
            <a:fld id="{344E8EA3-C3DD-5544-8A1C-EA00A1673D37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5187" y="818671"/>
            <a:ext cx="10957213" cy="89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5200"/>
              </a:lnSpc>
              <a:defRPr sz="4800" b="1" kern="900" cap="all" spc="-200" baseline="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Headline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5187" y="1709854"/>
            <a:ext cx="10957213" cy="4640321"/>
          </a:xfrm>
          <a:prstGeom prst="rect">
            <a:avLst/>
          </a:prstGeom>
        </p:spPr>
        <p:txBody>
          <a:bodyPr/>
          <a:lstStyle>
            <a:lvl1pPr>
              <a:defRPr sz="3467" baseline="0">
                <a:solidFill>
                  <a:schemeClr val="tx1"/>
                </a:solidFill>
              </a:defRPr>
            </a:lvl1pPr>
            <a:lvl2pPr>
              <a:defRPr sz="2933" baseline="0">
                <a:solidFill>
                  <a:schemeClr val="tx1"/>
                </a:solidFill>
              </a:defRPr>
            </a:lvl2pPr>
            <a:lvl3pPr>
              <a:defRPr sz="2400" baseline="0">
                <a:solidFill>
                  <a:schemeClr val="tx1"/>
                </a:solidFill>
              </a:defRPr>
            </a:lvl3pPr>
            <a:lvl4pPr>
              <a:defRPr sz="2133" baseline="0">
                <a:solidFill>
                  <a:schemeClr val="tx1"/>
                </a:solidFill>
              </a:defRPr>
            </a:lvl4pPr>
            <a:lvl5pPr>
              <a:defRPr sz="1867" baseline="0">
                <a:solidFill>
                  <a:schemeClr val="tx1"/>
                </a:solidFill>
              </a:defRPr>
            </a:lvl5pPr>
            <a:lvl6pPr>
              <a:defRPr sz="1467" baseline="0"/>
            </a:lvl6pPr>
          </a:lstStyle>
          <a:p>
            <a:pPr lvl="0"/>
            <a:r>
              <a:rPr lang="en-GB" noProof="0"/>
              <a:t>List one column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sz="1333" baseline="0" noProof="0"/>
              <a:t>Sixth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035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4995-B049-43F3-B950-43CE1BC6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62037-A569-4284-B4E7-8586C6B50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06CA-6CB0-4785-8932-37A4704C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3924B-6E62-40F6-BC1C-9560B540272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BC992-C902-42E7-9207-7E1BADF2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7124D-F3E3-489F-811D-6BA16F8B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F375-1E09-4ECB-9FD8-DDB95125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0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D4A6-0FA7-489D-87D2-E6031A48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8A305-9DB3-47BF-87BB-FA340E4CB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28047-F4BD-4D1A-8B5F-81E3115C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3924B-6E62-40F6-BC1C-9560B540272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BFC81-EEAA-43F3-9422-4AC5CC63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C6ADD-578D-410C-B636-A82AFECE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F375-1E09-4ECB-9FD8-DDB95125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7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595B-30C9-4E0F-B9F0-277D823A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8996-82E8-445A-81ED-17FB36855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82748-1033-4538-9C5C-D0FEAD4F9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7A43F-6AC7-4D02-91AE-ED2093B6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3924B-6E62-40F6-BC1C-9560B540272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69B09-716E-4420-A5D1-15ECDB6F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29A59-8CD7-4C29-8D80-9A43C6A5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F375-1E09-4ECB-9FD8-DDB95125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6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19AAA-0CE9-4156-BAD9-40943782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EC0CC-C924-492C-B22E-EDAA51D3E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F13FE-E088-419A-8EEF-7FFC14C4F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26AAC-6BBF-41D7-A953-C3733406D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90D09-EB38-400D-8AD9-9F9FB8B0E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DE3ED8-76DB-4B7F-ADFF-ABAD1A8D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3924B-6E62-40F6-BC1C-9560B540272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D23F6-1BF7-4D77-8751-5BEAF5F9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047D8-3507-4CA5-8D6B-686638A7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F375-1E09-4ECB-9FD8-DDB95125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2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7E2D-327C-453C-B6AD-3292A3AD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EAF875-9C62-4F0F-AD81-752BF044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3924B-6E62-40F6-BC1C-9560B540272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B3512-61F1-4F11-8E75-20D9C33CA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5C0F7-014F-4EF5-8185-4C02576E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F375-1E09-4ECB-9FD8-DDB95125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4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77E45B-E502-4AA6-A283-DA2A2658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3924B-6E62-40F6-BC1C-9560B540272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F21207-4B08-42B2-ACB8-1E1AD5E5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2B825-C93D-42C8-922A-EA72D2DA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F375-1E09-4ECB-9FD8-DDB95125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952E-61A9-4751-8709-43B815202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05819-8DDC-4654-B7CA-EFF43E90A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0A216-D1ED-49C0-B876-4A2512A9A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1A80E-E110-47F1-B590-633ACD67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3924B-6E62-40F6-BC1C-9560B540272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B2859-CDB0-4F4C-8EC4-F4A11556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59272-3ADA-4FDA-A930-A275A79F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F375-1E09-4ECB-9FD8-DDB95125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8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6746-6E6B-4ECD-A117-D4582A17F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E38A7-3597-419E-9618-FE091482D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3F507-9BEA-44B3-9D0E-8EA4C893C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5F399-6229-432E-AF07-2D96EED30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3924B-6E62-40F6-BC1C-9560B540272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0139E-5718-4E86-BB69-E5279B0E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5A1CB-3A51-40EA-8FB3-64783568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F375-1E09-4ECB-9FD8-DDB95125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8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825B64-2D82-4717-81E0-C71CD359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3B127-C0AC-40E1-B55E-279806153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1C14B-DBF6-49B1-B845-A1155B13B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3924B-6E62-40F6-BC1C-9560B540272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07500-55CD-4C41-B23F-00E048347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247A-CF1B-4AE8-BBE6-2697474CC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4F375-1E09-4ECB-9FD8-DDB95125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8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0C9B-0D98-4936-BE89-510C5FFA4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acquisition and analysis of Chalmers Power Central 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D1A00-4F29-4A9F-B420-56841475C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2438" y="5404205"/>
            <a:ext cx="5199355" cy="1227414"/>
          </a:xfrm>
        </p:spPr>
        <p:txBody>
          <a:bodyPr/>
          <a:lstStyle/>
          <a:p>
            <a:pPr algn="r"/>
            <a:r>
              <a:rPr lang="sv-SE" sz="1600" dirty="0"/>
              <a:t>Renesteban Forero Franco &amp; Isabel Cañete Vela</a:t>
            </a:r>
          </a:p>
          <a:p>
            <a:pPr algn="r"/>
            <a:r>
              <a:rPr lang="sv-SE" sz="1600" dirty="0"/>
              <a:t>PhD students – </a:t>
            </a:r>
            <a:r>
              <a:rPr lang="sv-SE" sz="1600" dirty="0" err="1"/>
              <a:t>Thermochemical</a:t>
            </a:r>
            <a:r>
              <a:rPr lang="sv-SE" sz="1600" dirty="0"/>
              <a:t> recycling of Plastics</a:t>
            </a:r>
          </a:p>
          <a:p>
            <a:pPr algn="r"/>
            <a:r>
              <a:rPr lang="sv-SE" sz="1600" dirty="0"/>
              <a:t>Energy </a:t>
            </a:r>
            <a:r>
              <a:rPr lang="sv-SE" sz="1600" dirty="0" err="1"/>
              <a:t>Technology</a:t>
            </a:r>
            <a:endParaRPr lang="sv-SE" sz="1600" dirty="0"/>
          </a:p>
          <a:p>
            <a:pPr algn="r"/>
            <a:endParaRPr lang="sv-SE" dirty="0"/>
          </a:p>
          <a:p>
            <a:pPr algn="r"/>
            <a:endParaRPr lang="sv-S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28B8C6-1340-4AE2-885A-E479C84269DD}"/>
              </a:ext>
            </a:extLst>
          </p:cNvPr>
          <p:cNvSpPr/>
          <p:nvPr/>
        </p:nvSpPr>
        <p:spPr>
          <a:xfrm>
            <a:off x="3484291" y="3995418"/>
            <a:ext cx="5223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User story and implementation outlook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4111862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5C98-8779-4BBC-BCC1-A7C9769E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retrospective- Reflections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C2EDD-7D5E-48AB-93BB-36B24C98A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75" y="1457635"/>
            <a:ext cx="10515600" cy="35269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Work organization</a:t>
            </a:r>
          </a:p>
          <a:p>
            <a:pPr lvl="1"/>
            <a:r>
              <a:rPr lang="en-US" dirty="0"/>
              <a:t>Rene: Back End and Linking</a:t>
            </a:r>
          </a:p>
          <a:p>
            <a:pPr lvl="1"/>
            <a:r>
              <a:rPr lang="en-US" dirty="0"/>
              <a:t>Isabel: Front End and documentation</a:t>
            </a:r>
          </a:p>
          <a:p>
            <a:r>
              <a:rPr lang="en-US" dirty="0"/>
              <a:t>Tools</a:t>
            </a:r>
          </a:p>
          <a:p>
            <a:pPr lvl="1"/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Qt5 Designer</a:t>
            </a:r>
          </a:p>
          <a:p>
            <a:pPr lvl="1"/>
            <a:r>
              <a:rPr lang="en-US" dirty="0"/>
              <a:t>Sphinx</a:t>
            </a:r>
          </a:p>
          <a:p>
            <a:r>
              <a:rPr lang="en-US" dirty="0"/>
              <a:t>Collaboration</a:t>
            </a:r>
          </a:p>
          <a:p>
            <a:pPr lvl="1"/>
            <a:r>
              <a:rPr lang="en-US" dirty="0"/>
              <a:t>Good, maybe time planning could go better</a:t>
            </a:r>
          </a:p>
          <a:p>
            <a:endParaRPr lang="en-US" dirty="0"/>
          </a:p>
          <a:p>
            <a:endParaRPr lang="sv-S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DABB04-EB36-4044-96EA-AFAF93E16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193296"/>
              </p:ext>
            </p:extLst>
          </p:nvPr>
        </p:nvGraphicFramePr>
        <p:xfrm>
          <a:off x="284975" y="4639020"/>
          <a:ext cx="11622050" cy="2392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902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Questions">
            <a:extLst>
              <a:ext uri="{FF2B5EF4-FFF2-40B4-BE49-F238E27FC236}">
                <a16:creationId xmlns:a16="http://schemas.microsoft.com/office/drawing/2014/main" id="{5A266944-453C-40A0-A1D0-F3E08DDBB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3381" y="1176793"/>
            <a:ext cx="4548146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66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21C3-6FF8-44FD-9C33-9A1D35F1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SCADA – operation data 24hrs </a:t>
            </a:r>
            <a:r>
              <a:rPr lang="sv-SE" sz="3200" dirty="0"/>
              <a:t>(</a:t>
            </a:r>
            <a:r>
              <a:rPr lang="sv-SE" sz="3200" dirty="0" err="1"/>
              <a:t>every</a:t>
            </a:r>
            <a:r>
              <a:rPr lang="sv-SE" sz="3200" dirty="0"/>
              <a:t> 1 min) </a:t>
            </a:r>
            <a:endParaRPr lang="sv-S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FF2788-EF29-499B-B6F7-E5C288BBD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8158" y="1338345"/>
            <a:ext cx="7215684" cy="51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01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2FA76-4F92-4FE4-9D69-CC61DAB79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v-SE" dirty="0"/>
          </a:p>
          <a:p>
            <a:r>
              <a:rPr lang="sv-SE" dirty="0"/>
              <a:t>Gas data 1&amp;2</a:t>
            </a:r>
          </a:p>
          <a:p>
            <a:pPr marL="0" indent="0">
              <a:buNone/>
            </a:pPr>
            <a:r>
              <a:rPr lang="sv-SE" dirty="0"/>
              <a:t>(8h/</a:t>
            </a:r>
            <a:r>
              <a:rPr lang="sv-SE" dirty="0" err="1"/>
              <a:t>day</a:t>
            </a:r>
            <a:r>
              <a:rPr lang="sv-SE" dirty="0"/>
              <a:t> </a:t>
            </a:r>
            <a:r>
              <a:rPr lang="sv-SE" dirty="0" err="1"/>
              <a:t>every</a:t>
            </a:r>
            <a:r>
              <a:rPr lang="sv-SE" dirty="0"/>
              <a:t> 3 min)</a:t>
            </a:r>
          </a:p>
          <a:p>
            <a:endParaRPr lang="sv-SE" dirty="0"/>
          </a:p>
          <a:p>
            <a:r>
              <a:rPr lang="sv-SE" dirty="0"/>
              <a:t>’</a:t>
            </a:r>
            <a:r>
              <a:rPr lang="sv-SE" dirty="0" err="1"/>
              <a:t>Liquid</a:t>
            </a:r>
            <a:r>
              <a:rPr lang="sv-SE" dirty="0"/>
              <a:t>’ data (manual -</a:t>
            </a:r>
          </a:p>
          <a:p>
            <a:pPr marL="0" indent="0">
              <a:buNone/>
            </a:pPr>
            <a:r>
              <a:rPr lang="sv-SE" dirty="0"/>
              <a:t>4 data sets per </a:t>
            </a:r>
            <a:r>
              <a:rPr lang="sv-SE" dirty="0" err="1"/>
              <a:t>point</a:t>
            </a:r>
            <a:r>
              <a:rPr lang="sv-SE" dirty="0"/>
              <a:t>, </a:t>
            </a:r>
          </a:p>
          <a:p>
            <a:pPr marL="0" indent="0">
              <a:buNone/>
            </a:pPr>
            <a:r>
              <a:rPr lang="sv-SE" dirty="0"/>
              <a:t>long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49C04-0B81-4781-B999-5250FD5E0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910" y="2310868"/>
            <a:ext cx="5934162" cy="343829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3B1D53F-27AE-433C-9770-25C683CF1D75}"/>
              </a:ext>
            </a:extLst>
          </p:cNvPr>
          <p:cNvSpPr/>
          <p:nvPr/>
        </p:nvSpPr>
        <p:spPr>
          <a:xfrm>
            <a:off x="10405053" y="3266136"/>
            <a:ext cx="1330960" cy="7334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0701F1-DC25-4313-8BD7-23156F0EFBAF}"/>
              </a:ext>
            </a:extLst>
          </p:cNvPr>
          <p:cNvSpPr/>
          <p:nvPr/>
        </p:nvSpPr>
        <p:spPr>
          <a:xfrm>
            <a:off x="9189503" y="2518840"/>
            <a:ext cx="1330960" cy="396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7F2E83-AA08-4F40-9D94-B8F383BF561E}"/>
              </a:ext>
            </a:extLst>
          </p:cNvPr>
          <p:cNvSpPr/>
          <p:nvPr/>
        </p:nvSpPr>
        <p:spPr>
          <a:xfrm>
            <a:off x="10405053" y="4584050"/>
            <a:ext cx="1330960" cy="7334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F102549-5E7E-4B8C-AC43-3DC7F39E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400" kern="1200" cap="none" dirty="0" err="1"/>
              <a:t>Measurament</a:t>
            </a:r>
            <a:r>
              <a:rPr lang="en-GB" sz="4400" kern="1200" cap="none" dirty="0"/>
              <a:t> Data  - Short Time Frame </a:t>
            </a:r>
          </a:p>
        </p:txBody>
      </p:sp>
    </p:spTree>
    <p:extLst>
      <p:ext uri="{BB962C8B-B14F-4D97-AF65-F5344CB8AC3E}">
        <p14:creationId xmlns:p14="http://schemas.microsoft.com/office/powerpoint/2010/main" val="369845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DE595-3D8F-4365-972B-574122FF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need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8C265-654D-4119-8893-6FBEF3E00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165379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Measurements</a:t>
            </a:r>
          </a:p>
          <a:p>
            <a:pPr lvl="1"/>
            <a:r>
              <a:rPr lang="en-US" i="1" dirty="0"/>
              <a:t>Everything…</a:t>
            </a:r>
          </a:p>
          <a:p>
            <a:pPr lvl="1"/>
            <a:r>
              <a:rPr lang="en-US" dirty="0"/>
              <a:t>T,P, flows</a:t>
            </a:r>
          </a:p>
          <a:p>
            <a:pPr lvl="1"/>
            <a:r>
              <a:rPr lang="en-US" dirty="0"/>
              <a:t>Gas composition</a:t>
            </a:r>
          </a:p>
          <a:p>
            <a:pPr lvl="1"/>
            <a:r>
              <a:rPr lang="en-US" dirty="0"/>
              <a:t>Others</a:t>
            </a:r>
          </a:p>
          <a:p>
            <a:pPr lvl="1"/>
            <a:endParaRPr lang="en-US" dirty="0"/>
          </a:p>
          <a:p>
            <a:r>
              <a:rPr lang="en-US" dirty="0"/>
              <a:t>Massive data handling </a:t>
            </a:r>
          </a:p>
          <a:p>
            <a:r>
              <a:rPr lang="en-US" dirty="0"/>
              <a:t>Retrieve many sources</a:t>
            </a:r>
          </a:p>
          <a:p>
            <a:r>
              <a:rPr lang="en-US" dirty="0"/>
              <a:t>Different formats </a:t>
            </a:r>
          </a:p>
          <a:p>
            <a:r>
              <a:rPr lang="en-US" dirty="0"/>
              <a:t>Manual data handling</a:t>
            </a:r>
            <a:endParaRPr lang="sv-SE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6DEAF-105E-46F0-869E-E65F0EE49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987" y="518975"/>
            <a:ext cx="6443397" cy="54492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BD02F6-C2CE-47E9-91B6-4E877EB825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618" t="11626" r="13784" b="7219"/>
          <a:stretch/>
        </p:blipFill>
        <p:spPr>
          <a:xfrm>
            <a:off x="8848707" y="3429013"/>
            <a:ext cx="3343293" cy="685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5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1D78F44-4103-45CB-88EA-E568D0F616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6870962"/>
              </p:ext>
            </p:extLst>
          </p:nvPr>
        </p:nvGraphicFramePr>
        <p:xfrm>
          <a:off x="511285" y="920155"/>
          <a:ext cx="6768602" cy="544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3" name="Picture 32">
            <a:extLst>
              <a:ext uri="{FF2B5EF4-FFF2-40B4-BE49-F238E27FC236}">
                <a16:creationId xmlns:a16="http://schemas.microsoft.com/office/drawing/2014/main" id="{146F6865-0884-42C6-B5D5-AA4FD4CD89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6407" y="1196889"/>
            <a:ext cx="4135869" cy="459333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02F100D-2F28-45B6-987B-2F0D4330C00C}"/>
              </a:ext>
            </a:extLst>
          </p:cNvPr>
          <p:cNvSpPr txBox="1"/>
          <p:nvPr/>
        </p:nvSpPr>
        <p:spPr>
          <a:xfrm>
            <a:off x="8799447" y="827557"/>
            <a:ext cx="210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“The Concept” Table</a:t>
            </a:r>
            <a:endParaRPr lang="en-US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6619F72-9D91-4450-92E1-007C3A39F34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v-SE" dirty="0"/>
              <a:t>Class </a:t>
            </a:r>
            <a:r>
              <a:rPr lang="sv-SE" dirty="0" err="1"/>
              <a:t>defintion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1410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0828359-F4E2-4EC3-89E6-C372A21A3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238429"/>
              </p:ext>
            </p:extLst>
          </p:nvPr>
        </p:nvGraphicFramePr>
        <p:xfrm>
          <a:off x="6635003" y="693749"/>
          <a:ext cx="2791028" cy="4668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91028">
                  <a:extLst>
                    <a:ext uri="{9D8B030D-6E8A-4147-A177-3AD203B41FA5}">
                      <a16:colId xmlns:a16="http://schemas.microsoft.com/office/drawing/2014/main" val="2710864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Experiment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12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(</a:t>
                      </a:r>
                      <a:r>
                        <a:rPr lang="sv-SE" dirty="0" err="1"/>
                        <a:t>timeinterval</a:t>
                      </a:r>
                      <a:r>
                        <a:rPr lang="sv-SE" dirty="0"/>
                        <a:t>)</a:t>
                      </a:r>
                    </a:p>
                    <a:p>
                      <a:r>
                        <a:rPr lang="en-GB" dirty="0" err="1"/>
                        <a:t>exp_name</a:t>
                      </a:r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bed_type</a:t>
                      </a:r>
                      <a:endParaRPr lang="en-GB" dirty="0"/>
                    </a:p>
                    <a:p>
                      <a:r>
                        <a:rPr lang="en-GB" dirty="0" err="1"/>
                        <a:t>fuel_type</a:t>
                      </a:r>
                      <a:endParaRPr lang="en-GB" dirty="0"/>
                    </a:p>
                    <a:p>
                      <a:r>
                        <a:rPr lang="en-GB" dirty="0" err="1"/>
                        <a:t>exp_comments</a:t>
                      </a:r>
                      <a:endParaRPr lang="en-GB" dirty="0"/>
                    </a:p>
                    <a:p>
                      <a:r>
                        <a:rPr lang="en-GB" dirty="0" err="1"/>
                        <a:t>data_experiment</a:t>
                      </a:r>
                      <a:endParaRPr lang="en-GB" dirty="0"/>
                    </a:p>
                    <a:p>
                      <a:r>
                        <a:rPr lang="en-GB" dirty="0" err="1"/>
                        <a:t>data_experiment_info</a:t>
                      </a:r>
                      <a:br>
                        <a:rPr lang="en-GB" dirty="0"/>
                      </a:br>
                      <a:r>
                        <a:rPr lang="en-GB" dirty="0" err="1"/>
                        <a:t>exp_route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1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def </a:t>
                      </a:r>
                      <a:r>
                        <a:rPr lang="en-GB" dirty="0" err="1"/>
                        <a:t>modify_Exp_attributes</a:t>
                      </a:r>
                      <a:endParaRPr lang="en-GB" dirty="0"/>
                    </a:p>
                    <a:p>
                      <a:r>
                        <a:rPr lang="en-GB" dirty="0"/>
                        <a:t>def </a:t>
                      </a:r>
                      <a:r>
                        <a:rPr lang="en-GB" dirty="0" err="1"/>
                        <a:t>add_Point</a:t>
                      </a:r>
                      <a:endParaRPr lang="en-GB" dirty="0"/>
                    </a:p>
                    <a:p>
                      <a:r>
                        <a:rPr lang="en-GB" dirty="0"/>
                        <a:t>def </a:t>
                      </a:r>
                      <a:r>
                        <a:rPr lang="en-GB" dirty="0" err="1"/>
                        <a:t>add_data</a:t>
                      </a:r>
                      <a:endParaRPr lang="en-GB" dirty="0"/>
                    </a:p>
                    <a:p>
                      <a:r>
                        <a:rPr lang="en-GB" dirty="0"/>
                        <a:t>def </a:t>
                      </a:r>
                      <a:r>
                        <a:rPr lang="en-GB" dirty="0" err="1"/>
                        <a:t>add_data_fromfile</a:t>
                      </a:r>
                      <a:endParaRPr lang="en-GB" dirty="0"/>
                    </a:p>
                    <a:p>
                      <a:r>
                        <a:rPr lang="en-GB" dirty="0"/>
                        <a:t>def </a:t>
                      </a:r>
                      <a:r>
                        <a:rPr lang="en-GB" dirty="0" err="1"/>
                        <a:t>get_dates_db</a:t>
                      </a:r>
                      <a:endParaRPr lang="en-GB" dirty="0"/>
                    </a:p>
                    <a:p>
                      <a:r>
                        <a:rPr lang="en-GB" dirty="0"/>
                        <a:t>def </a:t>
                      </a:r>
                      <a:r>
                        <a:rPr lang="en-GB" dirty="0" err="1"/>
                        <a:t>get_dbnames</a:t>
                      </a:r>
                      <a:endParaRPr lang="en-GB" dirty="0"/>
                    </a:p>
                    <a:p>
                      <a:r>
                        <a:rPr lang="en-GB" dirty="0"/>
                        <a:t>def </a:t>
                      </a:r>
                      <a:r>
                        <a:rPr lang="en-GB" dirty="0" err="1"/>
                        <a:t>add_dbtype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442447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E50834C2-097C-47DD-9ECC-46E7F861B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403910"/>
              </p:ext>
            </p:extLst>
          </p:nvPr>
        </p:nvGraphicFramePr>
        <p:xfrm>
          <a:off x="10125176" y="4929601"/>
          <a:ext cx="1639229" cy="1381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39229">
                  <a:extLst>
                    <a:ext uri="{9D8B030D-6E8A-4147-A177-3AD203B41FA5}">
                      <a16:colId xmlns:a16="http://schemas.microsoft.com/office/drawing/2014/main" val="2710864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Timeinterval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12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Date_ini</a:t>
                      </a:r>
                      <a:endParaRPr lang="sv-SE" dirty="0"/>
                    </a:p>
                    <a:p>
                      <a:r>
                        <a:rPr lang="sv-SE" dirty="0" err="1"/>
                        <a:t>Date_end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1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(</a:t>
                      </a:r>
                      <a:r>
                        <a:rPr lang="sv-SE" i="1" dirty="0"/>
                        <a:t>no </a:t>
                      </a:r>
                      <a:r>
                        <a:rPr lang="sv-SE" i="1" dirty="0" err="1"/>
                        <a:t>functions</a:t>
                      </a:r>
                      <a:r>
                        <a:rPr lang="sv-SE" i="1" dirty="0"/>
                        <a:t>)</a:t>
                      </a:r>
                      <a:endParaRPr lang="en-GB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442447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D2DC8E8-E460-4BA8-A74E-EC28A16CA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660217"/>
              </p:ext>
            </p:extLst>
          </p:nvPr>
        </p:nvGraphicFramePr>
        <p:xfrm>
          <a:off x="9491477" y="693749"/>
          <a:ext cx="2272928" cy="2748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72928">
                  <a:extLst>
                    <a:ext uri="{9D8B030D-6E8A-4147-A177-3AD203B41FA5}">
                      <a16:colId xmlns:a16="http://schemas.microsoft.com/office/drawing/2014/main" val="2710864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Point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12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point_name</a:t>
                      </a:r>
                      <a:endParaRPr lang="en-GB" dirty="0"/>
                    </a:p>
                    <a:p>
                      <a:r>
                        <a:rPr lang="en-GB" dirty="0" err="1"/>
                        <a:t>point_comments</a:t>
                      </a:r>
                      <a:endParaRPr lang="en-GB" dirty="0"/>
                    </a:p>
                    <a:p>
                      <a:r>
                        <a:rPr lang="en-GB" dirty="0" err="1"/>
                        <a:t>date_ini</a:t>
                      </a:r>
                      <a:r>
                        <a:rPr lang="en-GB" dirty="0"/>
                        <a:t>        </a:t>
                      </a:r>
                    </a:p>
                    <a:p>
                      <a:r>
                        <a:rPr lang="en-GB" dirty="0" err="1"/>
                        <a:t>date_end</a:t>
                      </a:r>
                      <a:endParaRPr lang="en-GB" dirty="0"/>
                    </a:p>
                    <a:p>
                      <a:r>
                        <a:rPr lang="en-GB" dirty="0" err="1"/>
                        <a:t>data_added</a:t>
                      </a:r>
                      <a:endParaRPr lang="en-GB" dirty="0"/>
                    </a:p>
                    <a:p>
                      <a:r>
                        <a:rPr lang="en-GB" dirty="0" err="1"/>
                        <a:t>point_route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1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def </a:t>
                      </a:r>
                      <a:r>
                        <a:rPr lang="en-GB" b="0" dirty="0" err="1"/>
                        <a:t>set_point_data</a:t>
                      </a:r>
                      <a:endParaRPr lang="en-GB" b="0" dirty="0"/>
                    </a:p>
                    <a:p>
                      <a:r>
                        <a:rPr lang="en-GB" b="1" dirty="0"/>
                        <a:t>def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update_db_global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442447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7CC22409-D422-4843-BE54-832AE058B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909656"/>
              </p:ext>
            </p:extLst>
          </p:nvPr>
        </p:nvGraphicFramePr>
        <p:xfrm>
          <a:off x="3470632" y="693749"/>
          <a:ext cx="3098925" cy="439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98925">
                  <a:extLst>
                    <a:ext uri="{9D8B030D-6E8A-4147-A177-3AD203B41FA5}">
                      <a16:colId xmlns:a16="http://schemas.microsoft.com/office/drawing/2014/main" val="2710864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Season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12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season_name</a:t>
                      </a:r>
                      <a:endParaRPr lang="en-GB" dirty="0"/>
                    </a:p>
                    <a:p>
                      <a:r>
                        <a:rPr lang="en-GB" dirty="0" err="1"/>
                        <a:t>season_description</a:t>
                      </a:r>
                      <a:endParaRPr lang="en-GB" dirty="0"/>
                    </a:p>
                    <a:p>
                      <a:r>
                        <a:rPr lang="en-GB" dirty="0" err="1"/>
                        <a:t>date_ini</a:t>
                      </a:r>
                      <a:r>
                        <a:rPr lang="en-GB" dirty="0"/>
                        <a:t>        </a:t>
                      </a:r>
                    </a:p>
                    <a:p>
                      <a:r>
                        <a:rPr lang="en-GB" dirty="0" err="1"/>
                        <a:t>date_end</a:t>
                      </a:r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bed_type</a:t>
                      </a:r>
                      <a:endParaRPr lang="en-GB" dirty="0"/>
                    </a:p>
                    <a:p>
                      <a:r>
                        <a:rPr lang="en-GB" dirty="0" err="1"/>
                        <a:t>fuel_type</a:t>
                      </a:r>
                      <a:endParaRPr lang="en-GB" dirty="0"/>
                    </a:p>
                    <a:p>
                      <a:r>
                        <a:rPr lang="en-GB" dirty="0"/>
                        <a:t>experiments</a:t>
                      </a:r>
                      <a:br>
                        <a:rPr lang="en-GB" dirty="0"/>
                      </a:br>
                      <a:r>
                        <a:rPr lang="en-GB" dirty="0" err="1"/>
                        <a:t>season_route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1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def </a:t>
                      </a:r>
                      <a:r>
                        <a:rPr lang="en-GB" dirty="0" err="1"/>
                        <a:t>modify_Season_attributes</a:t>
                      </a:r>
                      <a:endParaRPr lang="en-GB" dirty="0"/>
                    </a:p>
                    <a:p>
                      <a:r>
                        <a:rPr lang="en-GB" dirty="0"/>
                        <a:t>def </a:t>
                      </a:r>
                      <a:r>
                        <a:rPr lang="en-GB" dirty="0" err="1"/>
                        <a:t>add_Experiment</a:t>
                      </a:r>
                      <a:endParaRPr lang="en-GB" dirty="0"/>
                    </a:p>
                    <a:p>
                      <a:r>
                        <a:rPr lang="en-GB" dirty="0"/>
                        <a:t>def </a:t>
                      </a:r>
                      <a:r>
                        <a:rPr lang="en-GB" dirty="0" err="1"/>
                        <a:t>delete_experiment</a:t>
                      </a:r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def </a:t>
                      </a:r>
                      <a:r>
                        <a:rPr lang="en-GB" dirty="0" err="1"/>
                        <a:t>transfers_experiment</a:t>
                      </a:r>
                      <a:endParaRPr lang="en-GB" dirty="0"/>
                    </a:p>
                    <a:p>
                      <a:r>
                        <a:rPr lang="en-GB" dirty="0"/>
                        <a:t>def </a:t>
                      </a:r>
                      <a:r>
                        <a:rPr lang="en-GB" dirty="0" err="1"/>
                        <a:t>get_dates_global</a:t>
                      </a:r>
                      <a:endParaRPr lang="en-GB" dirty="0"/>
                    </a:p>
                    <a:p>
                      <a:r>
                        <a:rPr lang="en-GB" dirty="0"/>
                        <a:t>def </a:t>
                      </a:r>
                      <a:r>
                        <a:rPr lang="en-GB" dirty="0" err="1"/>
                        <a:t>get_fuel_total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442447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83D5C4B3-FB54-4E33-8607-7A6428BCB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604807"/>
              </p:ext>
            </p:extLst>
          </p:nvPr>
        </p:nvGraphicFramePr>
        <p:xfrm>
          <a:off x="306261" y="693749"/>
          <a:ext cx="3098925" cy="52171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98925">
                  <a:extLst>
                    <a:ext uri="{9D8B030D-6E8A-4147-A177-3AD203B41FA5}">
                      <a16:colId xmlns:a16="http://schemas.microsoft.com/office/drawing/2014/main" val="2710864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Project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12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project_name</a:t>
                      </a:r>
                      <a:endParaRPr lang="en-GB" dirty="0"/>
                    </a:p>
                    <a:p>
                      <a:r>
                        <a:rPr lang="en-GB" dirty="0" err="1"/>
                        <a:t>project_description</a:t>
                      </a:r>
                      <a:endParaRPr lang="en-GB" dirty="0"/>
                    </a:p>
                    <a:p>
                      <a:r>
                        <a:rPr lang="en-GB" dirty="0" err="1"/>
                        <a:t>project_responsible</a:t>
                      </a:r>
                      <a:endParaRPr lang="en-GB" dirty="0"/>
                    </a:p>
                    <a:p>
                      <a:r>
                        <a:rPr lang="en-GB" dirty="0" err="1"/>
                        <a:t>date_ini</a:t>
                      </a:r>
                      <a:r>
                        <a:rPr lang="en-GB" dirty="0"/>
                        <a:t>        </a:t>
                      </a:r>
                    </a:p>
                    <a:p>
                      <a:r>
                        <a:rPr lang="en-GB" dirty="0" err="1"/>
                        <a:t>date_end</a:t>
                      </a:r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bed_type</a:t>
                      </a:r>
                      <a:endParaRPr lang="en-GB" dirty="0"/>
                    </a:p>
                    <a:p>
                      <a:r>
                        <a:rPr lang="en-GB" dirty="0" err="1"/>
                        <a:t>fuel_type</a:t>
                      </a:r>
                      <a:endParaRPr lang="en-GB" dirty="0"/>
                    </a:p>
                    <a:p>
                      <a:r>
                        <a:rPr lang="en-GB" dirty="0"/>
                        <a:t>seasons</a:t>
                      </a:r>
                      <a:br>
                        <a:rPr lang="en-GB" dirty="0"/>
                      </a:br>
                      <a:r>
                        <a:rPr lang="en-GB" dirty="0" err="1"/>
                        <a:t>project_route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1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def </a:t>
                      </a:r>
                      <a:r>
                        <a:rPr lang="en-GB" dirty="0" err="1"/>
                        <a:t>modify_Project_attributes</a:t>
                      </a:r>
                      <a:endParaRPr lang="en-GB" dirty="0"/>
                    </a:p>
                    <a:p>
                      <a:r>
                        <a:rPr lang="en-GB" dirty="0"/>
                        <a:t>def </a:t>
                      </a:r>
                      <a:r>
                        <a:rPr lang="en-GB" dirty="0" err="1"/>
                        <a:t>add_Season</a:t>
                      </a:r>
                      <a:endParaRPr lang="en-GB" dirty="0"/>
                    </a:p>
                    <a:p>
                      <a:r>
                        <a:rPr lang="en-GB" dirty="0"/>
                        <a:t>def </a:t>
                      </a:r>
                      <a:r>
                        <a:rPr lang="en-GB" dirty="0" err="1"/>
                        <a:t>delete_Season</a:t>
                      </a:r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def </a:t>
                      </a:r>
                      <a:r>
                        <a:rPr lang="en-GB" dirty="0" err="1"/>
                        <a:t>transfers_Season</a:t>
                      </a:r>
                      <a:endParaRPr lang="en-GB" dirty="0"/>
                    </a:p>
                    <a:p>
                      <a:r>
                        <a:rPr lang="en-GB" dirty="0"/>
                        <a:t>def </a:t>
                      </a:r>
                      <a:r>
                        <a:rPr lang="en-GB" dirty="0" err="1"/>
                        <a:t>get_dates_total</a:t>
                      </a:r>
                      <a:endParaRPr lang="en-GB" dirty="0"/>
                    </a:p>
                    <a:p>
                      <a:r>
                        <a:rPr lang="en-GB" dirty="0"/>
                        <a:t>def </a:t>
                      </a:r>
                      <a:r>
                        <a:rPr lang="en-GB" dirty="0" err="1"/>
                        <a:t>get_fuel_total</a:t>
                      </a:r>
                      <a:endParaRPr lang="en-GB" dirty="0"/>
                    </a:p>
                    <a:p>
                      <a:r>
                        <a:rPr lang="en-GB" dirty="0"/>
                        <a:t>def </a:t>
                      </a:r>
                      <a:r>
                        <a:rPr lang="en-GB" dirty="0" err="1"/>
                        <a:t>get_numberprojects</a:t>
                      </a:r>
                      <a:endParaRPr lang="en-GB" dirty="0"/>
                    </a:p>
                    <a:p>
                      <a:r>
                        <a:rPr lang="en-GB" dirty="0"/>
                        <a:t>def </a:t>
                      </a:r>
                      <a:r>
                        <a:rPr lang="en-GB" dirty="0" err="1"/>
                        <a:t>modify_numberprojects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442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13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62D2BF07-3FA3-4F80-9B4E-946CE19C635C}"/>
              </a:ext>
            </a:extLst>
          </p:cNvPr>
          <p:cNvSpPr txBox="1"/>
          <p:nvPr/>
        </p:nvSpPr>
        <p:spPr>
          <a:xfrm>
            <a:off x="1942277" y="2818950"/>
            <a:ext cx="128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 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5AD9249-DEB9-4AD7-8BDD-9CAAB268DB8F}"/>
              </a:ext>
            </a:extLst>
          </p:cNvPr>
          <p:cNvSpPr/>
          <p:nvPr/>
        </p:nvSpPr>
        <p:spPr>
          <a:xfrm>
            <a:off x="1756848" y="2900815"/>
            <a:ext cx="1651016" cy="66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Experiment</a:t>
            </a:r>
            <a:r>
              <a:rPr lang="es-CO" dirty="0"/>
              <a:t> X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8DF6B8F-0A74-4AC0-93EE-D643D7C13CE0}"/>
              </a:ext>
            </a:extLst>
          </p:cNvPr>
          <p:cNvSpPr/>
          <p:nvPr/>
        </p:nvSpPr>
        <p:spPr>
          <a:xfrm>
            <a:off x="3844066" y="2213841"/>
            <a:ext cx="1313086" cy="38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Date </a:t>
            </a:r>
            <a:r>
              <a:rPr lang="es-CO" dirty="0" err="1"/>
              <a:t>start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229F470-DAB3-4E9C-B56E-6DB3DDFFBF46}"/>
              </a:ext>
            </a:extLst>
          </p:cNvPr>
          <p:cNvSpPr/>
          <p:nvPr/>
        </p:nvSpPr>
        <p:spPr>
          <a:xfrm>
            <a:off x="3844066" y="2853410"/>
            <a:ext cx="1313086" cy="33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Date </a:t>
            </a:r>
            <a:r>
              <a:rPr lang="es-CO" dirty="0" err="1"/>
              <a:t>End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0CF7867-07E9-4ABE-BF27-CC623D2DCD35}"/>
              </a:ext>
            </a:extLst>
          </p:cNvPr>
          <p:cNvSpPr/>
          <p:nvPr/>
        </p:nvSpPr>
        <p:spPr>
          <a:xfrm>
            <a:off x="3844066" y="3403123"/>
            <a:ext cx="1313086" cy="33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Fuel </a:t>
            </a:r>
            <a:r>
              <a:rPr lang="es-CO" dirty="0" err="1"/>
              <a:t>Type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18355B7-BDF6-4CC8-A93A-8ED09833C9BB}"/>
              </a:ext>
            </a:extLst>
          </p:cNvPr>
          <p:cNvSpPr/>
          <p:nvPr/>
        </p:nvSpPr>
        <p:spPr>
          <a:xfrm>
            <a:off x="3844066" y="3952836"/>
            <a:ext cx="1313086" cy="51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Description</a:t>
            </a:r>
            <a:r>
              <a:rPr lang="es-CO" dirty="0"/>
              <a:t>/</a:t>
            </a:r>
            <a:r>
              <a:rPr lang="es-CO" dirty="0" err="1"/>
              <a:t>comments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33EB0BB-5FD9-4EE0-B6E0-C9451C970D10}"/>
              </a:ext>
            </a:extLst>
          </p:cNvPr>
          <p:cNvCxnSpPr>
            <a:stCxn id="57" idx="3"/>
            <a:endCxn id="58" idx="1"/>
          </p:cNvCxnSpPr>
          <p:nvPr/>
        </p:nvCxnSpPr>
        <p:spPr>
          <a:xfrm flipV="1">
            <a:off x="3407864" y="2404774"/>
            <a:ext cx="436202" cy="830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3513EAD-4FC2-421A-AB7B-566D618EE5A7}"/>
              </a:ext>
            </a:extLst>
          </p:cNvPr>
          <p:cNvCxnSpPr>
            <a:stCxn id="57" idx="3"/>
            <a:endCxn id="59" idx="1"/>
          </p:cNvCxnSpPr>
          <p:nvPr/>
        </p:nvCxnSpPr>
        <p:spPr>
          <a:xfrm flipV="1">
            <a:off x="3407864" y="3020846"/>
            <a:ext cx="436202" cy="21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283E7B-E08F-4857-A5F4-7E959319E57F}"/>
              </a:ext>
            </a:extLst>
          </p:cNvPr>
          <p:cNvCxnSpPr>
            <a:stCxn id="57" idx="3"/>
            <a:endCxn id="60" idx="1"/>
          </p:cNvCxnSpPr>
          <p:nvPr/>
        </p:nvCxnSpPr>
        <p:spPr>
          <a:xfrm>
            <a:off x="3407864" y="3235687"/>
            <a:ext cx="436202" cy="334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4426D91-C6E6-4CE1-B124-5E2B32E07BE1}"/>
              </a:ext>
            </a:extLst>
          </p:cNvPr>
          <p:cNvCxnSpPr>
            <a:stCxn id="57" idx="3"/>
            <a:endCxn id="61" idx="1"/>
          </p:cNvCxnSpPr>
          <p:nvPr/>
        </p:nvCxnSpPr>
        <p:spPr>
          <a:xfrm>
            <a:off x="3407864" y="3235687"/>
            <a:ext cx="436202" cy="9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CE51252-29C6-4D4F-B46F-4462FC33E601}"/>
              </a:ext>
            </a:extLst>
          </p:cNvPr>
          <p:cNvSpPr/>
          <p:nvPr/>
        </p:nvSpPr>
        <p:spPr>
          <a:xfrm>
            <a:off x="3844066" y="4679105"/>
            <a:ext cx="1313086" cy="38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Data</a:t>
            </a:r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72FF82F-B1E8-42AE-93C5-192645D685E1}"/>
              </a:ext>
            </a:extLst>
          </p:cNvPr>
          <p:cNvCxnSpPr>
            <a:stCxn id="57" idx="3"/>
            <a:endCxn id="66" idx="1"/>
          </p:cNvCxnSpPr>
          <p:nvPr/>
        </p:nvCxnSpPr>
        <p:spPr>
          <a:xfrm>
            <a:off x="3407864" y="3235687"/>
            <a:ext cx="436202" cy="163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7211A3A6-5575-40DC-843B-374ABEEB491E}"/>
              </a:ext>
            </a:extLst>
          </p:cNvPr>
          <p:cNvSpPr/>
          <p:nvPr/>
        </p:nvSpPr>
        <p:spPr>
          <a:xfrm>
            <a:off x="6170384" y="2909766"/>
            <a:ext cx="1313086" cy="38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SCADA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8E18D2A-0CD5-4418-8A77-1C4FD4739577}"/>
              </a:ext>
            </a:extLst>
          </p:cNvPr>
          <p:cNvSpPr/>
          <p:nvPr/>
        </p:nvSpPr>
        <p:spPr>
          <a:xfrm>
            <a:off x="6170384" y="3442374"/>
            <a:ext cx="1313086" cy="38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GC1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3961A65-F29E-4BA0-BC00-16E60565FBC0}"/>
              </a:ext>
            </a:extLst>
          </p:cNvPr>
          <p:cNvSpPr/>
          <p:nvPr/>
        </p:nvSpPr>
        <p:spPr>
          <a:xfrm>
            <a:off x="6170384" y="4504230"/>
            <a:ext cx="1313086" cy="38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SPA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B444364-8906-493A-A208-00081AC1E795}"/>
              </a:ext>
            </a:extLst>
          </p:cNvPr>
          <p:cNvSpPr/>
          <p:nvPr/>
        </p:nvSpPr>
        <p:spPr>
          <a:xfrm>
            <a:off x="6170384" y="3942925"/>
            <a:ext cx="1313086" cy="38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Inferno</a:t>
            </a:r>
            <a:endParaRPr lang="en-US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14F14A9-ACF1-447E-9D1D-B64A779A50EB}"/>
              </a:ext>
            </a:extLst>
          </p:cNvPr>
          <p:cNvCxnSpPr>
            <a:stCxn id="66" idx="3"/>
            <a:endCxn id="68" idx="1"/>
          </p:cNvCxnSpPr>
          <p:nvPr/>
        </p:nvCxnSpPr>
        <p:spPr>
          <a:xfrm flipV="1">
            <a:off x="5157152" y="3100699"/>
            <a:ext cx="1013232" cy="176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482EB70-9198-48F8-A427-A92FB5AB08B4}"/>
              </a:ext>
            </a:extLst>
          </p:cNvPr>
          <p:cNvCxnSpPr>
            <a:stCxn id="66" idx="3"/>
            <a:endCxn id="69" idx="1"/>
          </p:cNvCxnSpPr>
          <p:nvPr/>
        </p:nvCxnSpPr>
        <p:spPr>
          <a:xfrm flipV="1">
            <a:off x="5157152" y="3633307"/>
            <a:ext cx="1013232" cy="123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94E047B-E54D-4233-AF11-80D1E692A107}"/>
              </a:ext>
            </a:extLst>
          </p:cNvPr>
          <p:cNvCxnSpPr>
            <a:stCxn id="66" idx="3"/>
            <a:endCxn id="71" idx="1"/>
          </p:cNvCxnSpPr>
          <p:nvPr/>
        </p:nvCxnSpPr>
        <p:spPr>
          <a:xfrm flipV="1">
            <a:off x="5157152" y="4133858"/>
            <a:ext cx="1013232" cy="736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08C19F6-15F9-4283-9584-63D27ADCFECF}"/>
              </a:ext>
            </a:extLst>
          </p:cNvPr>
          <p:cNvCxnSpPr>
            <a:stCxn id="66" idx="3"/>
            <a:endCxn id="70" idx="1"/>
          </p:cNvCxnSpPr>
          <p:nvPr/>
        </p:nvCxnSpPr>
        <p:spPr>
          <a:xfrm flipV="1">
            <a:off x="5157152" y="4695163"/>
            <a:ext cx="1013232" cy="17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7C2E28E8-FC89-4902-9F4F-BE3C0354BDC5}"/>
              </a:ext>
            </a:extLst>
          </p:cNvPr>
          <p:cNvCxnSpPr/>
          <p:nvPr/>
        </p:nvCxnSpPr>
        <p:spPr>
          <a:xfrm>
            <a:off x="5567970" y="2373091"/>
            <a:ext cx="1166192" cy="381866"/>
          </a:xfrm>
          <a:prstGeom prst="curved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FCA1266C-EED0-40F1-8A19-AC98CE485082}"/>
              </a:ext>
            </a:extLst>
          </p:cNvPr>
          <p:cNvSpPr/>
          <p:nvPr/>
        </p:nvSpPr>
        <p:spPr>
          <a:xfrm>
            <a:off x="5342684" y="2619913"/>
            <a:ext cx="1007200" cy="397566"/>
          </a:xfrm>
          <a:custGeom>
            <a:avLst/>
            <a:gdLst>
              <a:gd name="connsiteX0" fmla="*/ 0 w 1007200"/>
              <a:gd name="connsiteY0" fmla="*/ 397566 h 397566"/>
              <a:gd name="connsiteX1" fmla="*/ 53008 w 1007200"/>
              <a:gd name="connsiteY1" fmla="*/ 331305 h 397566"/>
              <a:gd name="connsiteX2" fmla="*/ 66260 w 1007200"/>
              <a:gd name="connsiteY2" fmla="*/ 291548 h 397566"/>
              <a:gd name="connsiteX3" fmla="*/ 106017 w 1007200"/>
              <a:gd name="connsiteY3" fmla="*/ 278296 h 397566"/>
              <a:gd name="connsiteX4" fmla="*/ 145773 w 1007200"/>
              <a:gd name="connsiteY4" fmla="*/ 238539 h 397566"/>
              <a:gd name="connsiteX5" fmla="*/ 185530 w 1007200"/>
              <a:gd name="connsiteY5" fmla="*/ 212035 h 397566"/>
              <a:gd name="connsiteX6" fmla="*/ 251791 w 1007200"/>
              <a:gd name="connsiteY6" fmla="*/ 145774 h 397566"/>
              <a:gd name="connsiteX7" fmla="*/ 291547 w 1007200"/>
              <a:gd name="connsiteY7" fmla="*/ 119270 h 397566"/>
              <a:gd name="connsiteX8" fmla="*/ 371060 w 1007200"/>
              <a:gd name="connsiteY8" fmla="*/ 92766 h 397566"/>
              <a:gd name="connsiteX9" fmla="*/ 477078 w 1007200"/>
              <a:gd name="connsiteY9" fmla="*/ 39757 h 397566"/>
              <a:gd name="connsiteX10" fmla="*/ 556591 w 1007200"/>
              <a:gd name="connsiteY10" fmla="*/ 13253 h 397566"/>
              <a:gd name="connsiteX11" fmla="*/ 649356 w 1007200"/>
              <a:gd name="connsiteY11" fmla="*/ 0 h 397566"/>
              <a:gd name="connsiteX12" fmla="*/ 834886 w 1007200"/>
              <a:gd name="connsiteY12" fmla="*/ 13253 h 397566"/>
              <a:gd name="connsiteX13" fmla="*/ 914400 w 1007200"/>
              <a:gd name="connsiteY13" fmla="*/ 39757 h 397566"/>
              <a:gd name="connsiteX14" fmla="*/ 940904 w 1007200"/>
              <a:gd name="connsiteY14" fmla="*/ 79513 h 397566"/>
              <a:gd name="connsiteX15" fmla="*/ 993913 w 1007200"/>
              <a:gd name="connsiteY15" fmla="*/ 132522 h 397566"/>
              <a:gd name="connsiteX16" fmla="*/ 1007165 w 1007200"/>
              <a:gd name="connsiteY16" fmla="*/ 185531 h 397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07200" h="397566">
                <a:moveTo>
                  <a:pt x="0" y="397566"/>
                </a:moveTo>
                <a:cubicBezTo>
                  <a:pt x="17669" y="375479"/>
                  <a:pt x="38017" y="355291"/>
                  <a:pt x="53008" y="331305"/>
                </a:cubicBezTo>
                <a:cubicBezTo>
                  <a:pt x="60412" y="319459"/>
                  <a:pt x="56382" y="301426"/>
                  <a:pt x="66260" y="291548"/>
                </a:cubicBezTo>
                <a:cubicBezTo>
                  <a:pt x="76138" y="281670"/>
                  <a:pt x="92765" y="282713"/>
                  <a:pt x="106017" y="278296"/>
                </a:cubicBezTo>
                <a:cubicBezTo>
                  <a:pt x="119269" y="265044"/>
                  <a:pt x="131375" y="250537"/>
                  <a:pt x="145773" y="238539"/>
                </a:cubicBezTo>
                <a:cubicBezTo>
                  <a:pt x="158009" y="228343"/>
                  <a:pt x="173544" y="222523"/>
                  <a:pt x="185530" y="212035"/>
                </a:cubicBezTo>
                <a:cubicBezTo>
                  <a:pt x="209037" y="191466"/>
                  <a:pt x="225801" y="163100"/>
                  <a:pt x="251791" y="145774"/>
                </a:cubicBezTo>
                <a:cubicBezTo>
                  <a:pt x="265043" y="136939"/>
                  <a:pt x="276993" y="125738"/>
                  <a:pt x="291547" y="119270"/>
                </a:cubicBezTo>
                <a:cubicBezTo>
                  <a:pt x="317077" y="107923"/>
                  <a:pt x="371060" y="92766"/>
                  <a:pt x="371060" y="92766"/>
                </a:cubicBezTo>
                <a:cubicBezTo>
                  <a:pt x="417320" y="46506"/>
                  <a:pt x="385711" y="70212"/>
                  <a:pt x="477078" y="39757"/>
                </a:cubicBezTo>
                <a:lnTo>
                  <a:pt x="556591" y="13253"/>
                </a:lnTo>
                <a:lnTo>
                  <a:pt x="649356" y="0"/>
                </a:lnTo>
                <a:cubicBezTo>
                  <a:pt x="711199" y="4418"/>
                  <a:pt x="773571" y="4056"/>
                  <a:pt x="834886" y="13253"/>
                </a:cubicBezTo>
                <a:cubicBezTo>
                  <a:pt x="862515" y="17397"/>
                  <a:pt x="914400" y="39757"/>
                  <a:pt x="914400" y="39757"/>
                </a:cubicBezTo>
                <a:cubicBezTo>
                  <a:pt x="923235" y="53009"/>
                  <a:pt x="930539" y="67420"/>
                  <a:pt x="940904" y="79513"/>
                </a:cubicBezTo>
                <a:cubicBezTo>
                  <a:pt x="957166" y="98486"/>
                  <a:pt x="993913" y="132522"/>
                  <a:pt x="993913" y="132522"/>
                </a:cubicBezTo>
                <a:cubicBezTo>
                  <a:pt x="1008562" y="176470"/>
                  <a:pt x="1007165" y="158310"/>
                  <a:pt x="1007165" y="18553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E8D0D80-A48D-46AB-A3D8-C6C7C6C22779}"/>
              </a:ext>
            </a:extLst>
          </p:cNvPr>
          <p:cNvSpPr txBox="1"/>
          <p:nvPr/>
        </p:nvSpPr>
        <p:spPr>
          <a:xfrm>
            <a:off x="7705326" y="2910484"/>
            <a:ext cx="33925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/>
              <a:t>The times are </a:t>
            </a:r>
            <a:r>
              <a:rPr lang="es-CO" sz="1400" dirty="0" err="1"/>
              <a:t>taken</a:t>
            </a:r>
            <a:r>
              <a:rPr lang="es-CO" sz="1400" dirty="0"/>
              <a:t> </a:t>
            </a:r>
            <a:r>
              <a:rPr lang="es-CO" sz="1400" dirty="0" err="1"/>
              <a:t>from</a:t>
            </a:r>
            <a:r>
              <a:rPr lang="es-CO" sz="1400" dirty="0"/>
              <a:t> the </a:t>
            </a:r>
            <a:r>
              <a:rPr lang="es-CO" sz="1400" dirty="0" err="1"/>
              <a:t>class</a:t>
            </a:r>
            <a:r>
              <a:rPr lang="es-CO" sz="1400" dirty="0"/>
              <a:t> </a:t>
            </a:r>
            <a:r>
              <a:rPr lang="es-CO" sz="1400" dirty="0" err="1"/>
              <a:t>directly</a:t>
            </a:r>
            <a:endParaRPr lang="en-US" sz="14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C783B0D-7399-4355-BF86-8E108EA15E85}"/>
              </a:ext>
            </a:extLst>
          </p:cNvPr>
          <p:cNvSpPr txBox="1"/>
          <p:nvPr/>
        </p:nvSpPr>
        <p:spPr>
          <a:xfrm>
            <a:off x="7705326" y="3416696"/>
            <a:ext cx="369360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 err="1"/>
              <a:t>Intervals</a:t>
            </a:r>
            <a:r>
              <a:rPr lang="es-CO" sz="1400" dirty="0"/>
              <a:t> </a:t>
            </a:r>
            <a:r>
              <a:rPr lang="es-CO" sz="1400" dirty="0" err="1"/>
              <a:t>must</a:t>
            </a:r>
            <a:r>
              <a:rPr lang="es-CO" sz="1400" dirty="0"/>
              <a:t> to be </a:t>
            </a:r>
            <a:r>
              <a:rPr lang="es-CO" sz="1400" dirty="0" err="1"/>
              <a:t>defined</a:t>
            </a:r>
            <a:r>
              <a:rPr lang="es-CO" sz="1400" dirty="0"/>
              <a:t> </a:t>
            </a:r>
          </a:p>
          <a:p>
            <a:r>
              <a:rPr lang="es-CO" sz="1400" dirty="0"/>
              <a:t>In the case that </a:t>
            </a:r>
            <a:r>
              <a:rPr lang="es-CO" sz="1400" dirty="0" err="1"/>
              <a:t>several</a:t>
            </a:r>
            <a:r>
              <a:rPr lang="es-CO" sz="1400" dirty="0"/>
              <a:t> GC </a:t>
            </a:r>
            <a:r>
              <a:rPr lang="es-CO" sz="1400" dirty="0" err="1"/>
              <a:t>were</a:t>
            </a:r>
            <a:r>
              <a:rPr lang="es-CO" sz="1400" dirty="0"/>
              <a:t> </a:t>
            </a:r>
            <a:r>
              <a:rPr lang="es-CO" sz="1400" dirty="0" err="1"/>
              <a:t>taken</a:t>
            </a:r>
            <a:r>
              <a:rPr lang="es-CO" sz="1400" dirty="0"/>
              <a:t> </a:t>
            </a:r>
            <a:r>
              <a:rPr lang="es-CO" sz="1400" dirty="0" err="1"/>
              <a:t>within</a:t>
            </a:r>
            <a:r>
              <a:rPr lang="es-CO" sz="1400" dirty="0"/>
              <a:t> the </a:t>
            </a:r>
            <a:r>
              <a:rPr lang="es-CO" sz="1400" dirty="0" err="1"/>
              <a:t>same</a:t>
            </a:r>
            <a:r>
              <a:rPr lang="es-CO" sz="1400" dirty="0"/>
              <a:t> </a:t>
            </a:r>
            <a:r>
              <a:rPr lang="es-CO" sz="1400" dirty="0" err="1"/>
              <a:t>experiment</a:t>
            </a:r>
            <a:r>
              <a:rPr lang="es-CO" sz="1400" dirty="0"/>
              <a:t> </a:t>
            </a:r>
            <a:r>
              <a:rPr lang="es-CO" sz="1400" dirty="0" err="1"/>
              <a:t>interval</a:t>
            </a:r>
            <a:r>
              <a:rPr lang="es-CO" sz="1400" dirty="0"/>
              <a:t> date, </a:t>
            </a:r>
            <a:r>
              <a:rPr lang="es-CO" sz="1400" dirty="0" err="1"/>
              <a:t>other</a:t>
            </a:r>
            <a:r>
              <a:rPr lang="es-CO" sz="1400" dirty="0"/>
              <a:t> </a:t>
            </a:r>
            <a:r>
              <a:rPr lang="es-CO" sz="1400" dirty="0" err="1"/>
              <a:t>intervals</a:t>
            </a:r>
            <a:r>
              <a:rPr lang="es-CO" sz="1400" dirty="0"/>
              <a:t> </a:t>
            </a:r>
            <a:r>
              <a:rPr lang="es-CO" sz="1400" dirty="0" err="1"/>
              <a:t>must</a:t>
            </a:r>
            <a:r>
              <a:rPr lang="es-CO" sz="1400" dirty="0"/>
              <a:t> to </a:t>
            </a:r>
            <a:r>
              <a:rPr lang="es-CO" sz="1400" dirty="0" err="1"/>
              <a:t>added</a:t>
            </a:r>
            <a:r>
              <a:rPr lang="es-CO" sz="1400" dirty="0"/>
              <a:t> to </a:t>
            </a:r>
            <a:r>
              <a:rPr lang="es-CO" sz="1400" dirty="0" err="1"/>
              <a:t>create</a:t>
            </a:r>
            <a:r>
              <a:rPr lang="es-CO" sz="1400" dirty="0"/>
              <a:t> a </a:t>
            </a:r>
            <a:r>
              <a:rPr lang="es-CO" sz="1400" dirty="0" err="1"/>
              <a:t>list</a:t>
            </a:r>
            <a:endParaRPr lang="en-US" sz="14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9FC777A-9C3C-46CE-87F4-9DF303E82081}"/>
              </a:ext>
            </a:extLst>
          </p:cNvPr>
          <p:cNvSpPr txBox="1"/>
          <p:nvPr/>
        </p:nvSpPr>
        <p:spPr>
          <a:xfrm>
            <a:off x="7705326" y="4451238"/>
            <a:ext cx="339255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1400" dirty="0" err="1"/>
              <a:t>Each</a:t>
            </a:r>
            <a:r>
              <a:rPr lang="es-CO" sz="1400" dirty="0"/>
              <a:t> </a:t>
            </a:r>
            <a:r>
              <a:rPr lang="es-CO" sz="1400" dirty="0" err="1"/>
              <a:t>sheet</a:t>
            </a:r>
            <a:r>
              <a:rPr lang="es-CO" sz="1400" dirty="0"/>
              <a:t> </a:t>
            </a:r>
            <a:r>
              <a:rPr lang="es-CO" sz="1400" dirty="0" err="1"/>
              <a:t>must</a:t>
            </a:r>
            <a:r>
              <a:rPr lang="es-CO" sz="1400" dirty="0"/>
              <a:t> to be </a:t>
            </a:r>
            <a:r>
              <a:rPr lang="es-CO" sz="1400" dirty="0" err="1"/>
              <a:t>assign</a:t>
            </a:r>
            <a:r>
              <a:rPr lang="es-CO" sz="1400" dirty="0"/>
              <a:t> </a:t>
            </a:r>
            <a:r>
              <a:rPr lang="es-CO" sz="1400" dirty="0" err="1"/>
              <a:t>manually</a:t>
            </a:r>
            <a:r>
              <a:rPr lang="es-CO" sz="1400" dirty="0"/>
              <a:t> (just for </a:t>
            </a:r>
            <a:r>
              <a:rPr lang="es-CO" sz="1400" dirty="0" err="1"/>
              <a:t>now</a:t>
            </a:r>
            <a:r>
              <a:rPr lang="es-CO" sz="1400" dirty="0"/>
              <a:t>) to a </a:t>
            </a:r>
            <a:r>
              <a:rPr lang="es-CO" sz="1400" dirty="0" err="1"/>
              <a:t>specific</a:t>
            </a:r>
            <a:r>
              <a:rPr lang="es-CO" sz="1400" dirty="0"/>
              <a:t> </a:t>
            </a:r>
            <a:r>
              <a:rPr lang="es-CO" sz="1400" dirty="0" err="1"/>
              <a:t>hour</a:t>
            </a:r>
            <a:r>
              <a:rPr lang="es-CO" sz="1400" dirty="0"/>
              <a:t>. </a:t>
            </a:r>
            <a:endParaRPr lang="en-US" sz="1400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7140621-FCCF-4A6A-84DF-9EB3C7F970D4}"/>
              </a:ext>
            </a:extLst>
          </p:cNvPr>
          <p:cNvCxnSpPr>
            <a:stCxn id="114" idx="1"/>
            <a:endCxn id="68" idx="3"/>
          </p:cNvCxnSpPr>
          <p:nvPr/>
        </p:nvCxnSpPr>
        <p:spPr>
          <a:xfrm flipH="1">
            <a:off x="7483470" y="3064373"/>
            <a:ext cx="221856" cy="363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78AE0A9-75F4-4B8C-B97A-790E746F134A}"/>
              </a:ext>
            </a:extLst>
          </p:cNvPr>
          <p:cNvCxnSpPr>
            <a:stCxn id="116" idx="1"/>
            <a:endCxn id="69" idx="3"/>
          </p:cNvCxnSpPr>
          <p:nvPr/>
        </p:nvCxnSpPr>
        <p:spPr>
          <a:xfrm flipH="1" flipV="1">
            <a:off x="7483470" y="3633307"/>
            <a:ext cx="221856" cy="260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0F878FA-3ED7-441E-992D-F8F693591A76}"/>
              </a:ext>
            </a:extLst>
          </p:cNvPr>
          <p:cNvCxnSpPr>
            <a:stCxn id="116" idx="1"/>
            <a:endCxn id="71" idx="3"/>
          </p:cNvCxnSpPr>
          <p:nvPr/>
        </p:nvCxnSpPr>
        <p:spPr>
          <a:xfrm flipH="1">
            <a:off x="7483470" y="3893750"/>
            <a:ext cx="221856" cy="2401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54C81DA-0731-4E41-85DE-7D80DD770050}"/>
              </a:ext>
            </a:extLst>
          </p:cNvPr>
          <p:cNvCxnSpPr>
            <a:stCxn id="118" idx="1"/>
            <a:endCxn id="70" idx="3"/>
          </p:cNvCxnSpPr>
          <p:nvPr/>
        </p:nvCxnSpPr>
        <p:spPr>
          <a:xfrm flipH="1" flipV="1">
            <a:off x="7483470" y="4695163"/>
            <a:ext cx="221856" cy="176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1F0F39BA-DD4E-4E67-9D39-C7B43C24CC2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v-SE" dirty="0"/>
              <a:t>Class </a:t>
            </a:r>
            <a:r>
              <a:rPr lang="sv-SE" dirty="0" err="1"/>
              <a:t>example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9768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419A-47C1-4719-8C98-2779E5E6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From </a:t>
            </a:r>
            <a:r>
              <a:rPr lang="sv-SE" dirty="0" err="1"/>
              <a:t>idea</a:t>
            </a:r>
            <a:r>
              <a:rPr lang="sv-SE" dirty="0"/>
              <a:t> to implementation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CD020C-CA00-47D8-8DB4-D5BC55ABB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70" y="1252537"/>
            <a:ext cx="4661442" cy="5299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3F661-BDC2-4463-9C99-652BDCA698E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" t="902" r="820"/>
          <a:stretch/>
        </p:blipFill>
        <p:spPr bwMode="auto">
          <a:xfrm>
            <a:off x="5598910" y="1252537"/>
            <a:ext cx="5633085" cy="33508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34CD57-510A-4B1C-A0C5-DABAAA92D59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98910" y="5291137"/>
            <a:ext cx="2724150" cy="847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687F29-99BC-409A-94FD-07C96FD94B7E}"/>
              </a:ext>
            </a:extLst>
          </p:cNvPr>
          <p:cNvPicPr/>
          <p:nvPr/>
        </p:nvPicPr>
        <p:blipFill rotWithShape="1">
          <a:blip r:embed="rId5"/>
          <a:srcRect l="2323"/>
          <a:stretch/>
        </p:blipFill>
        <p:spPr bwMode="auto">
          <a:xfrm>
            <a:off x="8344830" y="4691852"/>
            <a:ext cx="3248954" cy="18272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8464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15DF-8AAB-4710-90E9-BEA26C85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User</a:t>
            </a:r>
            <a:r>
              <a:rPr lang="sv-SE" dirty="0"/>
              <a:t> guide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CCAF7-99E7-4B9B-8F77-E5D2DA62A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478"/>
            <a:ext cx="10515600" cy="4351338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C7FC3-8F36-4E9E-B55D-1232C4618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7272"/>
            <a:ext cx="12192000" cy="555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1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15DF-8AAB-4710-90E9-BEA26C85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Docs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1B38C7-A84A-4BEB-97C2-5E0C6939A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074" y="2629326"/>
            <a:ext cx="6856195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4D2124-1E35-4557-97DA-9781E033D3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71" b="11692"/>
          <a:stretch/>
        </p:blipFill>
        <p:spPr>
          <a:xfrm>
            <a:off x="3633556" y="434128"/>
            <a:ext cx="8376308" cy="2498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F2CC1A-D888-4803-AE85-343EDCED3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091" y="2795768"/>
            <a:ext cx="4135835" cy="371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28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1F33-718B-4D2E-A388-0F546792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DE6D3-54A5-4AB9-B50B-243C98530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F436FB-9C17-4B91-80DF-F6D6091EF7E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Show Case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65776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2837</TotalTime>
  <Words>595</Words>
  <Application>Microsoft Office PowerPoint</Application>
  <PresentationFormat>Widescreen</PresentationFormat>
  <Paragraphs>141</Paragraphs>
  <Slides>13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Data acquisition and analysis of Chalmers Power Central </vt:lpstr>
      <vt:lpstr>User need</vt:lpstr>
      <vt:lpstr>PowerPoint Presentation</vt:lpstr>
      <vt:lpstr>PowerPoint Presentation</vt:lpstr>
      <vt:lpstr>PowerPoint Presentation</vt:lpstr>
      <vt:lpstr>From idea to implementation</vt:lpstr>
      <vt:lpstr>User guide</vt:lpstr>
      <vt:lpstr>Docs</vt:lpstr>
      <vt:lpstr>PowerPoint Presentation</vt:lpstr>
      <vt:lpstr>Final retrospective- Reflections</vt:lpstr>
      <vt:lpstr>PowerPoint Presentation</vt:lpstr>
      <vt:lpstr>SCADA – operation data 24hrs (every 1 min) </vt:lpstr>
      <vt:lpstr>Measurament Data  - Short Time Frame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acquisition and analysis of Chalmers Power Central</dc:title>
  <dc:creator>Isabel Cañete Vela</dc:creator>
  <cp:lastModifiedBy>Isabel Cañete Vela</cp:lastModifiedBy>
  <cp:revision>20</cp:revision>
  <cp:lastPrinted>2021-01-15T13:20:00Z</cp:lastPrinted>
  <dcterms:created xsi:type="dcterms:W3CDTF">2020-11-10T14:08:30Z</dcterms:created>
  <dcterms:modified xsi:type="dcterms:W3CDTF">2021-01-17T15:39:20Z</dcterms:modified>
</cp:coreProperties>
</file>